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9" r:id="rId4"/>
    <p:sldMasterId id="2147483698" r:id="rId5"/>
    <p:sldMasterId id="2147483717" r:id="rId6"/>
    <p:sldMasterId id="2147483736" r:id="rId7"/>
  </p:sldMasterIdLst>
  <p:notesMasterIdLst>
    <p:notesMasterId r:id="rId10"/>
  </p:notesMasterIdLst>
  <p:sldIdLst>
    <p:sldId id="277" r:id="rId8"/>
    <p:sldId id="278" r:id="rId9"/>
    <p:sldId id="279" r:id="rId11"/>
    <p:sldId id="280" r:id="rId12"/>
    <p:sldId id="281" r:id="rId13"/>
    <p:sldId id="282" r:id="rId14"/>
    <p:sldId id="283" r:id="rId15"/>
    <p:sldId id="284" r:id="rId16"/>
    <p:sldId id="287" r:id="rId17"/>
    <p:sldId id="288" r:id="rId18"/>
    <p:sldId id="289" r:id="rId19"/>
    <p:sldId id="290" r:id="rId20"/>
    <p:sldId id="291" r:id="rId21"/>
    <p:sldId id="292" r:id="rId22"/>
    <p:sldId id="293" r:id="rId23"/>
    <p:sldId id="294" r:id="rId24"/>
    <p:sldId id="285" r:id="rId25"/>
    <p:sldId id="286" r:id="rId26"/>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86159" initials="8"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1" Type="http://schemas.openxmlformats.org/officeDocument/2006/relationships/tags" Target="tags/tag919.xml"/><Relationship Id="rId30" Type="http://schemas.openxmlformats.org/officeDocument/2006/relationships/commentAuthors" Target="commentAuthors.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7D8E374D-6E28-41D4-B529-E46F9BB5955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9" Type="http://schemas.openxmlformats.org/officeDocument/2006/relationships/tags" Target="../tags/tag761.xml"/><Relationship Id="rId8" Type="http://schemas.openxmlformats.org/officeDocument/2006/relationships/tags" Target="../tags/tag760.xml"/><Relationship Id="rId7" Type="http://schemas.openxmlformats.org/officeDocument/2006/relationships/image" Target="../media/image6.png"/><Relationship Id="rId6" Type="http://schemas.openxmlformats.org/officeDocument/2006/relationships/tags" Target="../tags/tag759.xml"/><Relationship Id="rId5" Type="http://schemas.openxmlformats.org/officeDocument/2006/relationships/tags" Target="../tags/tag758.xml"/><Relationship Id="rId4" Type="http://schemas.openxmlformats.org/officeDocument/2006/relationships/image" Target="../media/image5.png"/><Relationship Id="rId3" Type="http://schemas.openxmlformats.org/officeDocument/2006/relationships/tags" Target="../tags/tag757.xml"/><Relationship Id="rId2" Type="http://schemas.openxmlformats.org/officeDocument/2006/relationships/tags" Target="../tags/tag756.xml"/><Relationship Id="rId17" Type="http://schemas.openxmlformats.org/officeDocument/2006/relationships/tags" Target="../tags/tag769.xml"/><Relationship Id="rId16" Type="http://schemas.openxmlformats.org/officeDocument/2006/relationships/tags" Target="../tags/tag768.xml"/><Relationship Id="rId15" Type="http://schemas.openxmlformats.org/officeDocument/2006/relationships/tags" Target="../tags/tag767.xml"/><Relationship Id="rId14" Type="http://schemas.openxmlformats.org/officeDocument/2006/relationships/tags" Target="../tags/tag766.xml"/><Relationship Id="rId13" Type="http://schemas.openxmlformats.org/officeDocument/2006/relationships/tags" Target="../tags/tag765.xml"/><Relationship Id="rId12" Type="http://schemas.openxmlformats.org/officeDocument/2006/relationships/tags" Target="../tags/tag764.xml"/><Relationship Id="rId11" Type="http://schemas.openxmlformats.org/officeDocument/2006/relationships/tags" Target="../tags/tag763.xml"/><Relationship Id="rId10" Type="http://schemas.openxmlformats.org/officeDocument/2006/relationships/tags" Target="../tags/tag762.xml"/><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9" Type="http://schemas.openxmlformats.org/officeDocument/2006/relationships/tags" Target="../tags/tag775.xml"/><Relationship Id="rId8" Type="http://schemas.openxmlformats.org/officeDocument/2006/relationships/tags" Target="../tags/tag774.xml"/><Relationship Id="rId7" Type="http://schemas.openxmlformats.org/officeDocument/2006/relationships/image" Target="../media/image8.png"/><Relationship Id="rId6" Type="http://schemas.openxmlformats.org/officeDocument/2006/relationships/tags" Target="../tags/tag773.xml"/><Relationship Id="rId5" Type="http://schemas.openxmlformats.org/officeDocument/2006/relationships/tags" Target="../tags/tag772.xml"/><Relationship Id="rId4" Type="http://schemas.openxmlformats.org/officeDocument/2006/relationships/image" Target="../media/image7.png"/><Relationship Id="rId3" Type="http://schemas.openxmlformats.org/officeDocument/2006/relationships/tags" Target="../tags/tag771.xml"/><Relationship Id="rId2" Type="http://schemas.openxmlformats.org/officeDocument/2006/relationships/tags" Target="../tags/tag770.xml"/><Relationship Id="rId13" Type="http://schemas.openxmlformats.org/officeDocument/2006/relationships/tags" Target="../tags/tag779.xml"/><Relationship Id="rId12" Type="http://schemas.openxmlformats.org/officeDocument/2006/relationships/tags" Target="../tags/tag778.xml"/><Relationship Id="rId11" Type="http://schemas.openxmlformats.org/officeDocument/2006/relationships/tags" Target="../tags/tag777.xml"/><Relationship Id="rId10" Type="http://schemas.openxmlformats.org/officeDocument/2006/relationships/tags" Target="../tags/tag776.xml"/><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2.png"/><Relationship Id="rId5" Type="http://schemas.openxmlformats.org/officeDocument/2006/relationships/tags" Target="../tags/tag3.xml"/><Relationship Id="rId4" Type="http://schemas.openxmlformats.org/officeDocument/2006/relationships/image" Target="../media/image1.jpeg"/><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image" Target="../media/image1.jpeg"/><Relationship Id="rId3" Type="http://schemas.openxmlformats.org/officeDocument/2006/relationships/tags" Target="../tags/tag16.xml"/><Relationship Id="rId2" Type="http://schemas.openxmlformats.org/officeDocument/2006/relationships/tags" Target="../tags/tag15.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image" Target="../media/image3.png"/><Relationship Id="rId10" Type="http://schemas.openxmlformats.org/officeDocument/2006/relationships/tags" Target="../tags/tag37.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image" Target="../media/image2.png"/><Relationship Id="rId5" Type="http://schemas.openxmlformats.org/officeDocument/2006/relationships/tags" Target="../tags/tag40.xml"/><Relationship Id="rId4" Type="http://schemas.openxmlformats.org/officeDocument/2006/relationships/image" Target="../media/image1.jpeg"/><Relationship Id="rId3" Type="http://schemas.openxmlformats.org/officeDocument/2006/relationships/tags" Target="../tags/tag39.xml"/><Relationship Id="rId2" Type="http://schemas.openxmlformats.org/officeDocument/2006/relationships/tags" Target="../tags/tag38.xml"/><Relationship Id="rId10" Type="http://schemas.openxmlformats.org/officeDocument/2006/relationships/tags" Target="../tags/tag4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image" Target="../media/image2.png"/><Relationship Id="rId5" Type="http://schemas.openxmlformats.org/officeDocument/2006/relationships/tags" Target="../tags/tag65.xml"/><Relationship Id="rId4" Type="http://schemas.openxmlformats.org/officeDocument/2006/relationships/image" Target="../media/image1.jpeg"/><Relationship Id="rId3" Type="http://schemas.openxmlformats.org/officeDocument/2006/relationships/tags" Target="../tags/tag64.xml"/><Relationship Id="rId2" Type="http://schemas.openxmlformats.org/officeDocument/2006/relationships/tags" Target="../tags/tag63.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5" Type="http://schemas.openxmlformats.org/officeDocument/2006/relationships/tags" Target="../tags/tag85.xml"/><Relationship Id="rId14" Type="http://schemas.openxmlformats.org/officeDocument/2006/relationships/tags" Target="../tags/tag84.xml"/><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image" Target="../media/image4.png"/><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image" Target="../media/image4.png"/><Relationship Id="rId3" Type="http://schemas.openxmlformats.org/officeDocument/2006/relationships/tags" Target="../tags/tag94.xml"/><Relationship Id="rId2" Type="http://schemas.openxmlformats.org/officeDocument/2006/relationships/tags" Target="../tags/tag93.xml"/><Relationship Id="rId10" Type="http://schemas.openxmlformats.org/officeDocument/2006/relationships/tags" Target="../tags/tag100.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1" Type="http://schemas.openxmlformats.org/officeDocument/2006/relationships/tags" Target="../tags/tag110.xml"/><Relationship Id="rId10" Type="http://schemas.openxmlformats.org/officeDocument/2006/relationships/tags" Target="../tags/tag109.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8" Type="http://schemas.openxmlformats.org/officeDocument/2006/relationships/tags" Target="../tags/tag127.xml"/><Relationship Id="rId17" Type="http://schemas.openxmlformats.org/officeDocument/2006/relationships/tags" Target="../tags/tag126.xml"/><Relationship Id="rId16" Type="http://schemas.openxmlformats.org/officeDocument/2006/relationships/tags" Target="../tags/tag125.xml"/><Relationship Id="rId15" Type="http://schemas.openxmlformats.org/officeDocument/2006/relationships/tags" Target="../tags/tag124.xml"/><Relationship Id="rId14" Type="http://schemas.openxmlformats.org/officeDocument/2006/relationships/tags" Target="../tags/tag123.xml"/><Relationship Id="rId13" Type="http://schemas.openxmlformats.org/officeDocument/2006/relationships/tags" Target="../tags/tag122.xml"/><Relationship Id="rId12" Type="http://schemas.openxmlformats.org/officeDocument/2006/relationships/tags" Target="../tags/tag12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image" Target="../media/image6.png"/><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image" Target="../media/image5.png"/><Relationship Id="rId3" Type="http://schemas.openxmlformats.org/officeDocument/2006/relationships/tags" Target="../tags/tag129.xml"/><Relationship Id="rId2" Type="http://schemas.openxmlformats.org/officeDocument/2006/relationships/tags" Target="../tags/tag128.xml"/><Relationship Id="rId17" Type="http://schemas.openxmlformats.org/officeDocument/2006/relationships/tags" Target="../tags/tag141.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image" Target="../media/image8.png"/><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image" Target="../media/image7.png"/><Relationship Id="rId3" Type="http://schemas.openxmlformats.org/officeDocument/2006/relationships/tags" Target="../tags/tag143.xml"/><Relationship Id="rId2" Type="http://schemas.openxmlformats.org/officeDocument/2006/relationships/tags" Target="../tags/tag142.xml"/><Relationship Id="rId13" Type="http://schemas.openxmlformats.org/officeDocument/2006/relationships/tags" Target="../tags/tag151.xml"/><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63.xml"/><Relationship Id="rId8" Type="http://schemas.openxmlformats.org/officeDocument/2006/relationships/tags" Target="../tags/tag162.xml"/><Relationship Id="rId7" Type="http://schemas.openxmlformats.org/officeDocument/2006/relationships/tags" Target="../tags/tag161.xml"/><Relationship Id="rId6" Type="http://schemas.openxmlformats.org/officeDocument/2006/relationships/image" Target="../media/image2.png"/><Relationship Id="rId5" Type="http://schemas.openxmlformats.org/officeDocument/2006/relationships/tags" Target="../tags/tag160.xml"/><Relationship Id="rId4" Type="http://schemas.openxmlformats.org/officeDocument/2006/relationships/image" Target="../media/image1.jpeg"/><Relationship Id="rId3" Type="http://schemas.openxmlformats.org/officeDocument/2006/relationships/tags" Target="../tags/tag159.xml"/><Relationship Id="rId2" Type="http://schemas.openxmlformats.org/officeDocument/2006/relationships/tags" Target="../tags/tag158.xml"/><Relationship Id="rId12" Type="http://schemas.openxmlformats.org/officeDocument/2006/relationships/tags" Target="../tags/tag166.xml"/><Relationship Id="rId11" Type="http://schemas.openxmlformats.org/officeDocument/2006/relationships/tags" Target="../tags/tag165.xml"/><Relationship Id="rId10" Type="http://schemas.openxmlformats.org/officeDocument/2006/relationships/tags" Target="../tags/tag164.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78.xml"/><Relationship Id="rId8" Type="http://schemas.openxmlformats.org/officeDocument/2006/relationships/tags" Target="../tags/tag177.xml"/><Relationship Id="rId7" Type="http://schemas.openxmlformats.org/officeDocument/2006/relationships/tags" Target="../tags/tag176.xml"/><Relationship Id="rId6" Type="http://schemas.openxmlformats.org/officeDocument/2006/relationships/tags" Target="../tags/tag175.xml"/><Relationship Id="rId5" Type="http://schemas.openxmlformats.org/officeDocument/2006/relationships/tags" Target="../tags/tag174.xml"/><Relationship Id="rId4" Type="http://schemas.openxmlformats.org/officeDocument/2006/relationships/image" Target="../media/image1.jpeg"/><Relationship Id="rId3" Type="http://schemas.openxmlformats.org/officeDocument/2006/relationships/tags" Target="../tags/tag173.xml"/><Relationship Id="rId2" Type="http://schemas.openxmlformats.org/officeDocument/2006/relationships/tags" Target="../tags/tag172.xml"/><Relationship Id="rId11" Type="http://schemas.openxmlformats.org/officeDocument/2006/relationships/tags" Target="../tags/tag180.xml"/><Relationship Id="rId10" Type="http://schemas.openxmlformats.org/officeDocument/2006/relationships/tags" Target="../tags/tag179.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186.xml"/><Relationship Id="rId7" Type="http://schemas.openxmlformats.org/officeDocument/2006/relationships/tags" Target="../tags/tag185.xml"/><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image" Target="../media/image3.png"/><Relationship Id="rId10" Type="http://schemas.openxmlformats.org/officeDocument/2006/relationships/tags" Target="../tags/tag194.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image" Target="../media/image2.png"/><Relationship Id="rId5" Type="http://schemas.openxmlformats.org/officeDocument/2006/relationships/tags" Target="../tags/tag197.xml"/><Relationship Id="rId4" Type="http://schemas.openxmlformats.org/officeDocument/2006/relationships/image" Target="../media/image1.jpeg"/><Relationship Id="rId3" Type="http://schemas.openxmlformats.org/officeDocument/2006/relationships/tags" Target="../tags/tag196.xml"/><Relationship Id="rId2" Type="http://schemas.openxmlformats.org/officeDocument/2006/relationships/tags" Target="../tags/tag195.xml"/><Relationship Id="rId10" Type="http://schemas.openxmlformats.org/officeDocument/2006/relationships/tags" Target="../tags/tag201.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210.xml"/><Relationship Id="rId7" Type="http://schemas.openxmlformats.org/officeDocument/2006/relationships/tags" Target="../tags/tag209.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tags" Target="../tags/tag206.xml"/><Relationship Id="rId3" Type="http://schemas.openxmlformats.org/officeDocument/2006/relationships/tags" Target="../tags/tag205.xml"/><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tags" Target="../tags/tag216.xml"/><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225.xml"/><Relationship Id="rId8" Type="http://schemas.openxmlformats.org/officeDocument/2006/relationships/tags" Target="../tags/tag224.xml"/><Relationship Id="rId7" Type="http://schemas.openxmlformats.org/officeDocument/2006/relationships/tags" Target="../tags/tag223.xml"/><Relationship Id="rId6" Type="http://schemas.openxmlformats.org/officeDocument/2006/relationships/image" Target="../media/image2.png"/><Relationship Id="rId5" Type="http://schemas.openxmlformats.org/officeDocument/2006/relationships/tags" Target="../tags/tag222.xml"/><Relationship Id="rId4" Type="http://schemas.openxmlformats.org/officeDocument/2006/relationships/image" Target="../media/image1.jpeg"/><Relationship Id="rId3" Type="http://schemas.openxmlformats.org/officeDocument/2006/relationships/tags" Target="../tags/tag221.xml"/><Relationship Id="rId2" Type="http://schemas.openxmlformats.org/officeDocument/2006/relationships/tags" Target="../tags/tag220.xml"/><Relationship Id="rId12" Type="http://schemas.openxmlformats.org/officeDocument/2006/relationships/tags" Target="../tags/tag228.xml"/><Relationship Id="rId11" Type="http://schemas.openxmlformats.org/officeDocument/2006/relationships/tags" Target="../tags/tag227.xml"/><Relationship Id="rId10" Type="http://schemas.openxmlformats.org/officeDocument/2006/relationships/tags" Target="../tags/tag226.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236.xml"/><Relationship Id="rId8" Type="http://schemas.openxmlformats.org/officeDocument/2006/relationships/tags" Target="../tags/tag235.xml"/><Relationship Id="rId7" Type="http://schemas.openxmlformats.org/officeDocument/2006/relationships/tags" Target="../tags/tag234.xml"/><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tags" Target="../tags/tag229.xml"/><Relationship Id="rId15" Type="http://schemas.openxmlformats.org/officeDocument/2006/relationships/tags" Target="../tags/tag242.xml"/><Relationship Id="rId14" Type="http://schemas.openxmlformats.org/officeDocument/2006/relationships/tags" Target="../tags/tag241.xml"/><Relationship Id="rId13" Type="http://schemas.openxmlformats.org/officeDocument/2006/relationships/tags" Target="../tags/tag240.xml"/><Relationship Id="rId12" Type="http://schemas.openxmlformats.org/officeDocument/2006/relationships/tags" Target="../tags/tag239.xml"/><Relationship Id="rId11" Type="http://schemas.openxmlformats.org/officeDocument/2006/relationships/tags" Target="../tags/tag238.xml"/><Relationship Id="rId10" Type="http://schemas.openxmlformats.org/officeDocument/2006/relationships/tags" Target="../tags/tag237.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49.xml"/><Relationship Id="rId8" Type="http://schemas.openxmlformats.org/officeDocument/2006/relationships/tags" Target="../tags/tag248.xml"/><Relationship Id="rId7" Type="http://schemas.openxmlformats.org/officeDocument/2006/relationships/tags" Target="../tags/tag247.xml"/><Relationship Id="rId6" Type="http://schemas.openxmlformats.org/officeDocument/2006/relationships/tags" Target="../tags/tag246.xml"/><Relationship Id="rId5" Type="http://schemas.openxmlformats.org/officeDocument/2006/relationships/tags" Target="../tags/tag245.xml"/><Relationship Id="rId4" Type="http://schemas.openxmlformats.org/officeDocument/2006/relationships/image" Target="../media/image4.png"/><Relationship Id="rId3" Type="http://schemas.openxmlformats.org/officeDocument/2006/relationships/tags" Target="../tags/tag244.xml"/><Relationship Id="rId2" Type="http://schemas.openxmlformats.org/officeDocument/2006/relationships/tags" Target="../tags/tag243.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256.xml"/><Relationship Id="rId8" Type="http://schemas.openxmlformats.org/officeDocument/2006/relationships/tags" Target="../tags/tag255.xml"/><Relationship Id="rId7" Type="http://schemas.openxmlformats.org/officeDocument/2006/relationships/tags" Target="../tags/tag254.xml"/><Relationship Id="rId6" Type="http://schemas.openxmlformats.org/officeDocument/2006/relationships/tags" Target="../tags/tag253.xml"/><Relationship Id="rId5" Type="http://schemas.openxmlformats.org/officeDocument/2006/relationships/tags" Target="../tags/tag252.xml"/><Relationship Id="rId4" Type="http://schemas.openxmlformats.org/officeDocument/2006/relationships/image" Target="../media/image4.png"/><Relationship Id="rId3" Type="http://schemas.openxmlformats.org/officeDocument/2006/relationships/tags" Target="../tags/tag251.xml"/><Relationship Id="rId2" Type="http://schemas.openxmlformats.org/officeDocument/2006/relationships/tags" Target="../tags/tag250.xml"/><Relationship Id="rId10" Type="http://schemas.openxmlformats.org/officeDocument/2006/relationships/tags" Target="../tags/tag257.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65.xml"/><Relationship Id="rId8" Type="http://schemas.openxmlformats.org/officeDocument/2006/relationships/tags" Target="../tags/tag264.xml"/><Relationship Id="rId7" Type="http://schemas.openxmlformats.org/officeDocument/2006/relationships/tags" Target="../tags/tag263.xml"/><Relationship Id="rId6" Type="http://schemas.openxmlformats.org/officeDocument/2006/relationships/tags" Target="../tags/tag262.xml"/><Relationship Id="rId5" Type="http://schemas.openxmlformats.org/officeDocument/2006/relationships/tags" Target="../tags/tag261.xml"/><Relationship Id="rId4" Type="http://schemas.openxmlformats.org/officeDocument/2006/relationships/tags" Target="../tags/tag260.xml"/><Relationship Id="rId3" Type="http://schemas.openxmlformats.org/officeDocument/2006/relationships/tags" Target="../tags/tag259.xml"/><Relationship Id="rId2" Type="http://schemas.openxmlformats.org/officeDocument/2006/relationships/tags" Target="../tags/tag258.xml"/><Relationship Id="rId11" Type="http://schemas.openxmlformats.org/officeDocument/2006/relationships/tags" Target="../tags/tag267.xml"/><Relationship Id="rId10" Type="http://schemas.openxmlformats.org/officeDocument/2006/relationships/tags" Target="../tags/tag266.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75.xml"/><Relationship Id="rId8" Type="http://schemas.openxmlformats.org/officeDocument/2006/relationships/tags" Target="../tags/tag274.xml"/><Relationship Id="rId7" Type="http://schemas.openxmlformats.org/officeDocument/2006/relationships/tags" Target="../tags/tag273.xml"/><Relationship Id="rId6" Type="http://schemas.openxmlformats.org/officeDocument/2006/relationships/tags" Target="../tags/tag272.xml"/><Relationship Id="rId5" Type="http://schemas.openxmlformats.org/officeDocument/2006/relationships/tags" Target="../tags/tag271.xml"/><Relationship Id="rId4" Type="http://schemas.openxmlformats.org/officeDocument/2006/relationships/tags" Target="../tags/tag270.xml"/><Relationship Id="rId3" Type="http://schemas.openxmlformats.org/officeDocument/2006/relationships/tags" Target="../tags/tag269.xml"/><Relationship Id="rId2" Type="http://schemas.openxmlformats.org/officeDocument/2006/relationships/tags" Target="../tags/tag268.xml"/><Relationship Id="rId18" Type="http://schemas.openxmlformats.org/officeDocument/2006/relationships/tags" Target="../tags/tag284.xml"/><Relationship Id="rId17" Type="http://schemas.openxmlformats.org/officeDocument/2006/relationships/tags" Target="../tags/tag283.xml"/><Relationship Id="rId16" Type="http://schemas.openxmlformats.org/officeDocument/2006/relationships/tags" Target="../tags/tag282.xml"/><Relationship Id="rId15" Type="http://schemas.openxmlformats.org/officeDocument/2006/relationships/tags" Target="../tags/tag281.xml"/><Relationship Id="rId14" Type="http://schemas.openxmlformats.org/officeDocument/2006/relationships/tags" Target="../tags/tag280.xml"/><Relationship Id="rId13" Type="http://schemas.openxmlformats.org/officeDocument/2006/relationships/tags" Target="../tags/tag279.xml"/><Relationship Id="rId12" Type="http://schemas.openxmlformats.org/officeDocument/2006/relationships/tags" Target="../tags/tag278.xml"/><Relationship Id="rId11" Type="http://schemas.openxmlformats.org/officeDocument/2006/relationships/tags" Target="../tags/tag277.xml"/><Relationship Id="rId10" Type="http://schemas.openxmlformats.org/officeDocument/2006/relationships/tags" Target="../tags/tag276.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90.xml"/><Relationship Id="rId8" Type="http://schemas.openxmlformats.org/officeDocument/2006/relationships/tags" Target="../tags/tag289.xml"/><Relationship Id="rId7" Type="http://schemas.openxmlformats.org/officeDocument/2006/relationships/image" Target="../media/image6.png"/><Relationship Id="rId6" Type="http://schemas.openxmlformats.org/officeDocument/2006/relationships/tags" Target="../tags/tag288.xml"/><Relationship Id="rId5" Type="http://schemas.openxmlformats.org/officeDocument/2006/relationships/tags" Target="../tags/tag287.xml"/><Relationship Id="rId4" Type="http://schemas.openxmlformats.org/officeDocument/2006/relationships/image" Target="../media/image5.png"/><Relationship Id="rId3" Type="http://schemas.openxmlformats.org/officeDocument/2006/relationships/tags" Target="../tags/tag286.xml"/><Relationship Id="rId2" Type="http://schemas.openxmlformats.org/officeDocument/2006/relationships/tags" Target="../tags/tag285.xml"/><Relationship Id="rId17" Type="http://schemas.openxmlformats.org/officeDocument/2006/relationships/tags" Target="../tags/tag298.xml"/><Relationship Id="rId16" Type="http://schemas.openxmlformats.org/officeDocument/2006/relationships/tags" Target="../tags/tag297.xml"/><Relationship Id="rId15" Type="http://schemas.openxmlformats.org/officeDocument/2006/relationships/tags" Target="../tags/tag296.xml"/><Relationship Id="rId14" Type="http://schemas.openxmlformats.org/officeDocument/2006/relationships/tags" Target="../tags/tag295.xml"/><Relationship Id="rId13" Type="http://schemas.openxmlformats.org/officeDocument/2006/relationships/tags" Target="../tags/tag294.xml"/><Relationship Id="rId12" Type="http://schemas.openxmlformats.org/officeDocument/2006/relationships/tags" Target="../tags/tag293.xml"/><Relationship Id="rId11" Type="http://schemas.openxmlformats.org/officeDocument/2006/relationships/tags" Target="../tags/tag292.xml"/><Relationship Id="rId10" Type="http://schemas.openxmlformats.org/officeDocument/2006/relationships/tags" Target="../tags/tag291.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304.xml"/><Relationship Id="rId8" Type="http://schemas.openxmlformats.org/officeDocument/2006/relationships/tags" Target="../tags/tag303.xml"/><Relationship Id="rId7" Type="http://schemas.openxmlformats.org/officeDocument/2006/relationships/image" Target="../media/image8.png"/><Relationship Id="rId6" Type="http://schemas.openxmlformats.org/officeDocument/2006/relationships/tags" Target="../tags/tag302.xml"/><Relationship Id="rId5" Type="http://schemas.openxmlformats.org/officeDocument/2006/relationships/tags" Target="../tags/tag301.xml"/><Relationship Id="rId4" Type="http://schemas.openxmlformats.org/officeDocument/2006/relationships/image" Target="../media/image7.png"/><Relationship Id="rId3" Type="http://schemas.openxmlformats.org/officeDocument/2006/relationships/tags" Target="../tags/tag300.xml"/><Relationship Id="rId2" Type="http://schemas.openxmlformats.org/officeDocument/2006/relationships/tags" Target="../tags/tag299.xml"/><Relationship Id="rId13" Type="http://schemas.openxmlformats.org/officeDocument/2006/relationships/tags" Target="../tags/tag308.xml"/><Relationship Id="rId12" Type="http://schemas.openxmlformats.org/officeDocument/2006/relationships/tags" Target="../tags/tag307.xml"/><Relationship Id="rId11" Type="http://schemas.openxmlformats.org/officeDocument/2006/relationships/tags" Target="../tags/tag306.xml"/><Relationship Id="rId10" Type="http://schemas.openxmlformats.org/officeDocument/2006/relationships/tags" Target="../tags/tag305.xm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320.xml"/><Relationship Id="rId8" Type="http://schemas.openxmlformats.org/officeDocument/2006/relationships/tags" Target="../tags/tag319.xml"/><Relationship Id="rId7" Type="http://schemas.openxmlformats.org/officeDocument/2006/relationships/tags" Target="../tags/tag318.xml"/><Relationship Id="rId6" Type="http://schemas.openxmlformats.org/officeDocument/2006/relationships/image" Target="../media/image2.png"/><Relationship Id="rId5" Type="http://schemas.openxmlformats.org/officeDocument/2006/relationships/tags" Target="../tags/tag317.xml"/><Relationship Id="rId4" Type="http://schemas.openxmlformats.org/officeDocument/2006/relationships/image" Target="../media/image1.jpeg"/><Relationship Id="rId3" Type="http://schemas.openxmlformats.org/officeDocument/2006/relationships/tags" Target="../tags/tag316.xml"/><Relationship Id="rId2" Type="http://schemas.openxmlformats.org/officeDocument/2006/relationships/tags" Target="../tags/tag315.xml"/><Relationship Id="rId12" Type="http://schemas.openxmlformats.org/officeDocument/2006/relationships/tags" Target="../tags/tag323.xml"/><Relationship Id="rId11" Type="http://schemas.openxmlformats.org/officeDocument/2006/relationships/tags" Target="../tags/tag322.xml"/><Relationship Id="rId10" Type="http://schemas.openxmlformats.org/officeDocument/2006/relationships/tags" Target="../tags/tag321.xm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7" Type="http://schemas.openxmlformats.org/officeDocument/2006/relationships/tags" Target="../tags/tag328.xml"/><Relationship Id="rId6" Type="http://schemas.openxmlformats.org/officeDocument/2006/relationships/tags" Target="../tags/tag327.xml"/><Relationship Id="rId5" Type="http://schemas.openxmlformats.org/officeDocument/2006/relationships/tags" Target="../tags/tag326.xml"/><Relationship Id="rId4" Type="http://schemas.openxmlformats.org/officeDocument/2006/relationships/tags" Target="../tags/tag325.xml"/><Relationship Id="rId3" Type="http://schemas.openxmlformats.org/officeDocument/2006/relationships/tags" Target="../tags/tag324.xml"/><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9" Type="http://schemas.openxmlformats.org/officeDocument/2006/relationships/tags" Target="../tags/tag335.xml"/><Relationship Id="rId8" Type="http://schemas.openxmlformats.org/officeDocument/2006/relationships/tags" Target="../tags/tag334.xml"/><Relationship Id="rId7" Type="http://schemas.openxmlformats.org/officeDocument/2006/relationships/tags" Target="../tags/tag333.xml"/><Relationship Id="rId6" Type="http://schemas.openxmlformats.org/officeDocument/2006/relationships/tags" Target="../tags/tag332.xml"/><Relationship Id="rId5" Type="http://schemas.openxmlformats.org/officeDocument/2006/relationships/tags" Target="../tags/tag331.xml"/><Relationship Id="rId4" Type="http://schemas.openxmlformats.org/officeDocument/2006/relationships/image" Target="../media/image1.jpeg"/><Relationship Id="rId3" Type="http://schemas.openxmlformats.org/officeDocument/2006/relationships/tags" Target="../tags/tag330.xml"/><Relationship Id="rId2" Type="http://schemas.openxmlformats.org/officeDocument/2006/relationships/tags" Target="../tags/tag329.xml"/><Relationship Id="rId11" Type="http://schemas.openxmlformats.org/officeDocument/2006/relationships/tags" Target="../tags/tag337.xml"/><Relationship Id="rId10" Type="http://schemas.openxmlformats.org/officeDocument/2006/relationships/tags" Target="../tags/tag336.xm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8" Type="http://schemas.openxmlformats.org/officeDocument/2006/relationships/tags" Target="../tags/tag343.xml"/><Relationship Id="rId7" Type="http://schemas.openxmlformats.org/officeDocument/2006/relationships/tags" Target="../tags/tag342.xml"/><Relationship Id="rId6" Type="http://schemas.openxmlformats.org/officeDocument/2006/relationships/tags" Target="../tags/tag341.xml"/><Relationship Id="rId5" Type="http://schemas.openxmlformats.org/officeDocument/2006/relationships/tags" Target="../tags/tag340.xml"/><Relationship Id="rId4" Type="http://schemas.openxmlformats.org/officeDocument/2006/relationships/tags" Target="../tags/tag339.xml"/><Relationship Id="rId3" Type="http://schemas.openxmlformats.org/officeDocument/2006/relationships/tags" Target="../tags/tag338.xml"/><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350.xml"/><Relationship Id="rId8" Type="http://schemas.openxmlformats.org/officeDocument/2006/relationships/tags" Target="../tags/tag349.xml"/><Relationship Id="rId7" Type="http://schemas.openxmlformats.org/officeDocument/2006/relationships/tags" Target="../tags/tag348.xml"/><Relationship Id="rId6" Type="http://schemas.openxmlformats.org/officeDocument/2006/relationships/tags" Target="../tags/tag347.xml"/><Relationship Id="rId5" Type="http://schemas.openxmlformats.org/officeDocument/2006/relationships/tags" Target="../tags/tag346.xml"/><Relationship Id="rId4" Type="http://schemas.openxmlformats.org/officeDocument/2006/relationships/tags" Target="../tags/tag345.xml"/><Relationship Id="rId3" Type="http://schemas.openxmlformats.org/officeDocument/2006/relationships/tags" Target="../tags/tag344.xml"/><Relationship Id="rId2" Type="http://schemas.openxmlformats.org/officeDocument/2006/relationships/image" Target="../media/image3.png"/><Relationship Id="rId10" Type="http://schemas.openxmlformats.org/officeDocument/2006/relationships/tags" Target="../tags/tag351.xm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9" Type="http://schemas.openxmlformats.org/officeDocument/2006/relationships/tags" Target="../tags/tag357.xml"/><Relationship Id="rId8" Type="http://schemas.openxmlformats.org/officeDocument/2006/relationships/tags" Target="../tags/tag356.xml"/><Relationship Id="rId7" Type="http://schemas.openxmlformats.org/officeDocument/2006/relationships/tags" Target="../tags/tag355.xml"/><Relationship Id="rId6" Type="http://schemas.openxmlformats.org/officeDocument/2006/relationships/image" Target="../media/image2.png"/><Relationship Id="rId5" Type="http://schemas.openxmlformats.org/officeDocument/2006/relationships/tags" Target="../tags/tag354.xml"/><Relationship Id="rId4" Type="http://schemas.openxmlformats.org/officeDocument/2006/relationships/image" Target="../media/image1.jpeg"/><Relationship Id="rId3" Type="http://schemas.openxmlformats.org/officeDocument/2006/relationships/tags" Target="../tags/tag353.xml"/><Relationship Id="rId2" Type="http://schemas.openxmlformats.org/officeDocument/2006/relationships/tags" Target="../tags/tag352.xml"/><Relationship Id="rId10" Type="http://schemas.openxmlformats.org/officeDocument/2006/relationships/tags" Target="../tags/tag358.xm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4" Type="http://schemas.openxmlformats.org/officeDocument/2006/relationships/tags" Target="../tags/tag361.xml"/><Relationship Id="rId3" Type="http://schemas.openxmlformats.org/officeDocument/2006/relationships/tags" Target="../tags/tag360.xml"/><Relationship Id="rId2" Type="http://schemas.openxmlformats.org/officeDocument/2006/relationships/tags" Target="../tags/tag359.xm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tags" Target="../tags/tag367.xml"/><Relationship Id="rId7" Type="http://schemas.openxmlformats.org/officeDocument/2006/relationships/tags" Target="../tags/tag366.xml"/><Relationship Id="rId6" Type="http://schemas.openxmlformats.org/officeDocument/2006/relationships/tags" Target="../tags/tag365.xml"/><Relationship Id="rId5" Type="http://schemas.openxmlformats.org/officeDocument/2006/relationships/tags" Target="../tags/tag364.xml"/><Relationship Id="rId4" Type="http://schemas.openxmlformats.org/officeDocument/2006/relationships/tags" Target="../tags/tag363.xml"/><Relationship Id="rId3" Type="http://schemas.openxmlformats.org/officeDocument/2006/relationships/tags" Target="../tags/tag362.xml"/><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7" Type="http://schemas.openxmlformats.org/officeDocument/2006/relationships/tags" Target="../tags/tag372.xml"/><Relationship Id="rId6" Type="http://schemas.openxmlformats.org/officeDocument/2006/relationships/tags" Target="../tags/tag371.xml"/><Relationship Id="rId5" Type="http://schemas.openxmlformats.org/officeDocument/2006/relationships/tags" Target="../tags/tag370.xml"/><Relationship Id="rId4" Type="http://schemas.openxmlformats.org/officeDocument/2006/relationships/tags" Target="../tags/tag369.xml"/><Relationship Id="rId3" Type="http://schemas.openxmlformats.org/officeDocument/2006/relationships/tags" Target="../tags/tag368.xml"/><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6" Type="http://schemas.openxmlformats.org/officeDocument/2006/relationships/tags" Target="../tags/tag376.xml"/><Relationship Id="rId5" Type="http://schemas.openxmlformats.org/officeDocument/2006/relationships/tags" Target="../tags/tag375.xml"/><Relationship Id="rId4" Type="http://schemas.openxmlformats.org/officeDocument/2006/relationships/tags" Target="../tags/tag374.xml"/><Relationship Id="rId3" Type="http://schemas.openxmlformats.org/officeDocument/2006/relationships/tags" Target="../tags/tag373.xml"/><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9" Type="http://schemas.openxmlformats.org/officeDocument/2006/relationships/tags" Target="../tags/tag382.xml"/><Relationship Id="rId8" Type="http://schemas.openxmlformats.org/officeDocument/2006/relationships/tags" Target="../tags/tag381.xml"/><Relationship Id="rId7" Type="http://schemas.openxmlformats.org/officeDocument/2006/relationships/tags" Target="../tags/tag380.xml"/><Relationship Id="rId6" Type="http://schemas.openxmlformats.org/officeDocument/2006/relationships/image" Target="../media/image2.png"/><Relationship Id="rId5" Type="http://schemas.openxmlformats.org/officeDocument/2006/relationships/tags" Target="../tags/tag379.xml"/><Relationship Id="rId4" Type="http://schemas.openxmlformats.org/officeDocument/2006/relationships/image" Target="../media/image1.jpeg"/><Relationship Id="rId3" Type="http://schemas.openxmlformats.org/officeDocument/2006/relationships/tags" Target="../tags/tag378.xml"/><Relationship Id="rId2" Type="http://schemas.openxmlformats.org/officeDocument/2006/relationships/tags" Target="../tags/tag377.xml"/><Relationship Id="rId12" Type="http://schemas.openxmlformats.org/officeDocument/2006/relationships/tags" Target="../tags/tag385.xml"/><Relationship Id="rId11" Type="http://schemas.openxmlformats.org/officeDocument/2006/relationships/tags" Target="../tags/tag384.xml"/><Relationship Id="rId10" Type="http://schemas.openxmlformats.org/officeDocument/2006/relationships/tags" Target="../tags/tag383.xm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9" Type="http://schemas.openxmlformats.org/officeDocument/2006/relationships/tags" Target="../tags/tag393.xml"/><Relationship Id="rId8" Type="http://schemas.openxmlformats.org/officeDocument/2006/relationships/tags" Target="../tags/tag392.xml"/><Relationship Id="rId7" Type="http://schemas.openxmlformats.org/officeDocument/2006/relationships/tags" Target="../tags/tag391.xml"/><Relationship Id="rId6" Type="http://schemas.openxmlformats.org/officeDocument/2006/relationships/tags" Target="../tags/tag390.xml"/><Relationship Id="rId5" Type="http://schemas.openxmlformats.org/officeDocument/2006/relationships/tags" Target="../tags/tag389.xml"/><Relationship Id="rId4" Type="http://schemas.openxmlformats.org/officeDocument/2006/relationships/tags" Target="../tags/tag388.xml"/><Relationship Id="rId3" Type="http://schemas.openxmlformats.org/officeDocument/2006/relationships/tags" Target="../tags/tag387.xml"/><Relationship Id="rId2" Type="http://schemas.openxmlformats.org/officeDocument/2006/relationships/tags" Target="../tags/tag386.xml"/><Relationship Id="rId15" Type="http://schemas.openxmlformats.org/officeDocument/2006/relationships/tags" Target="../tags/tag399.xml"/><Relationship Id="rId14" Type="http://schemas.openxmlformats.org/officeDocument/2006/relationships/tags" Target="../tags/tag398.xml"/><Relationship Id="rId13" Type="http://schemas.openxmlformats.org/officeDocument/2006/relationships/tags" Target="../tags/tag397.xml"/><Relationship Id="rId12" Type="http://schemas.openxmlformats.org/officeDocument/2006/relationships/tags" Target="../tags/tag396.xml"/><Relationship Id="rId11" Type="http://schemas.openxmlformats.org/officeDocument/2006/relationships/tags" Target="../tags/tag395.xml"/><Relationship Id="rId10" Type="http://schemas.openxmlformats.org/officeDocument/2006/relationships/tags" Target="../tags/tag394.xm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tags" Target="../tags/tag406.xml"/><Relationship Id="rId8" Type="http://schemas.openxmlformats.org/officeDocument/2006/relationships/tags" Target="../tags/tag405.xml"/><Relationship Id="rId7" Type="http://schemas.openxmlformats.org/officeDocument/2006/relationships/tags" Target="../tags/tag404.xml"/><Relationship Id="rId6" Type="http://schemas.openxmlformats.org/officeDocument/2006/relationships/tags" Target="../tags/tag403.xml"/><Relationship Id="rId5" Type="http://schemas.openxmlformats.org/officeDocument/2006/relationships/tags" Target="../tags/tag402.xml"/><Relationship Id="rId4" Type="http://schemas.openxmlformats.org/officeDocument/2006/relationships/image" Target="../media/image4.png"/><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9" Type="http://schemas.openxmlformats.org/officeDocument/2006/relationships/tags" Target="../tags/tag413.xml"/><Relationship Id="rId8" Type="http://schemas.openxmlformats.org/officeDocument/2006/relationships/tags" Target="../tags/tag412.xml"/><Relationship Id="rId7" Type="http://schemas.openxmlformats.org/officeDocument/2006/relationships/tags" Target="../tags/tag411.xml"/><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image" Target="../media/image4.png"/><Relationship Id="rId3" Type="http://schemas.openxmlformats.org/officeDocument/2006/relationships/tags" Target="../tags/tag408.xml"/><Relationship Id="rId2" Type="http://schemas.openxmlformats.org/officeDocument/2006/relationships/tags" Target="../tags/tag407.xml"/><Relationship Id="rId10" Type="http://schemas.openxmlformats.org/officeDocument/2006/relationships/tags" Target="../tags/tag414.xm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9" Type="http://schemas.openxmlformats.org/officeDocument/2006/relationships/tags" Target="../tags/tag422.xml"/><Relationship Id="rId8" Type="http://schemas.openxmlformats.org/officeDocument/2006/relationships/tags" Target="../tags/tag421.xml"/><Relationship Id="rId7" Type="http://schemas.openxmlformats.org/officeDocument/2006/relationships/tags" Target="../tags/tag420.xml"/><Relationship Id="rId6" Type="http://schemas.openxmlformats.org/officeDocument/2006/relationships/tags" Target="../tags/tag419.xml"/><Relationship Id="rId5" Type="http://schemas.openxmlformats.org/officeDocument/2006/relationships/tags" Target="../tags/tag418.xml"/><Relationship Id="rId4" Type="http://schemas.openxmlformats.org/officeDocument/2006/relationships/tags" Target="../tags/tag417.xml"/><Relationship Id="rId3" Type="http://schemas.openxmlformats.org/officeDocument/2006/relationships/tags" Target="../tags/tag416.xml"/><Relationship Id="rId2" Type="http://schemas.openxmlformats.org/officeDocument/2006/relationships/tags" Target="../tags/tag415.xml"/><Relationship Id="rId11" Type="http://schemas.openxmlformats.org/officeDocument/2006/relationships/tags" Target="../tags/tag424.xml"/><Relationship Id="rId10" Type="http://schemas.openxmlformats.org/officeDocument/2006/relationships/tags" Target="../tags/tag423.xml"/><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9" Type="http://schemas.openxmlformats.org/officeDocument/2006/relationships/tags" Target="../tags/tag432.xml"/><Relationship Id="rId8" Type="http://schemas.openxmlformats.org/officeDocument/2006/relationships/tags" Target="../tags/tag431.xml"/><Relationship Id="rId7" Type="http://schemas.openxmlformats.org/officeDocument/2006/relationships/tags" Target="../tags/tag430.xml"/><Relationship Id="rId6" Type="http://schemas.openxmlformats.org/officeDocument/2006/relationships/tags" Target="../tags/tag429.xml"/><Relationship Id="rId5" Type="http://schemas.openxmlformats.org/officeDocument/2006/relationships/tags" Target="../tags/tag428.xml"/><Relationship Id="rId4" Type="http://schemas.openxmlformats.org/officeDocument/2006/relationships/tags" Target="../tags/tag427.xml"/><Relationship Id="rId3" Type="http://schemas.openxmlformats.org/officeDocument/2006/relationships/tags" Target="../tags/tag426.xml"/><Relationship Id="rId2" Type="http://schemas.openxmlformats.org/officeDocument/2006/relationships/tags" Target="../tags/tag425.xml"/><Relationship Id="rId18" Type="http://schemas.openxmlformats.org/officeDocument/2006/relationships/tags" Target="../tags/tag441.xml"/><Relationship Id="rId17" Type="http://schemas.openxmlformats.org/officeDocument/2006/relationships/tags" Target="../tags/tag440.xml"/><Relationship Id="rId16" Type="http://schemas.openxmlformats.org/officeDocument/2006/relationships/tags" Target="../tags/tag439.xml"/><Relationship Id="rId15" Type="http://schemas.openxmlformats.org/officeDocument/2006/relationships/tags" Target="../tags/tag438.xml"/><Relationship Id="rId14" Type="http://schemas.openxmlformats.org/officeDocument/2006/relationships/tags" Target="../tags/tag437.xml"/><Relationship Id="rId13" Type="http://schemas.openxmlformats.org/officeDocument/2006/relationships/tags" Target="../tags/tag436.xml"/><Relationship Id="rId12" Type="http://schemas.openxmlformats.org/officeDocument/2006/relationships/tags" Target="../tags/tag435.xml"/><Relationship Id="rId11" Type="http://schemas.openxmlformats.org/officeDocument/2006/relationships/tags" Target="../tags/tag434.xml"/><Relationship Id="rId10" Type="http://schemas.openxmlformats.org/officeDocument/2006/relationships/tags" Target="../tags/tag433.xml"/><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9" Type="http://schemas.openxmlformats.org/officeDocument/2006/relationships/tags" Target="../tags/tag447.xml"/><Relationship Id="rId8" Type="http://schemas.openxmlformats.org/officeDocument/2006/relationships/tags" Target="../tags/tag446.xml"/><Relationship Id="rId7" Type="http://schemas.openxmlformats.org/officeDocument/2006/relationships/image" Target="../media/image6.png"/><Relationship Id="rId6" Type="http://schemas.openxmlformats.org/officeDocument/2006/relationships/tags" Target="../tags/tag445.xml"/><Relationship Id="rId5" Type="http://schemas.openxmlformats.org/officeDocument/2006/relationships/tags" Target="../tags/tag444.xml"/><Relationship Id="rId4" Type="http://schemas.openxmlformats.org/officeDocument/2006/relationships/image" Target="../media/image5.png"/><Relationship Id="rId3" Type="http://schemas.openxmlformats.org/officeDocument/2006/relationships/tags" Target="../tags/tag443.xml"/><Relationship Id="rId2" Type="http://schemas.openxmlformats.org/officeDocument/2006/relationships/tags" Target="../tags/tag442.xml"/><Relationship Id="rId17" Type="http://schemas.openxmlformats.org/officeDocument/2006/relationships/tags" Target="../tags/tag455.xml"/><Relationship Id="rId16" Type="http://schemas.openxmlformats.org/officeDocument/2006/relationships/tags" Target="../tags/tag454.xml"/><Relationship Id="rId15" Type="http://schemas.openxmlformats.org/officeDocument/2006/relationships/tags" Target="../tags/tag453.xml"/><Relationship Id="rId14" Type="http://schemas.openxmlformats.org/officeDocument/2006/relationships/tags" Target="../tags/tag452.xml"/><Relationship Id="rId13" Type="http://schemas.openxmlformats.org/officeDocument/2006/relationships/tags" Target="../tags/tag451.xml"/><Relationship Id="rId12" Type="http://schemas.openxmlformats.org/officeDocument/2006/relationships/tags" Target="../tags/tag450.xml"/><Relationship Id="rId11" Type="http://schemas.openxmlformats.org/officeDocument/2006/relationships/tags" Target="../tags/tag449.xml"/><Relationship Id="rId10" Type="http://schemas.openxmlformats.org/officeDocument/2006/relationships/tags" Target="../tags/tag448.xml"/><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9" Type="http://schemas.openxmlformats.org/officeDocument/2006/relationships/tags" Target="../tags/tag461.xml"/><Relationship Id="rId8" Type="http://schemas.openxmlformats.org/officeDocument/2006/relationships/tags" Target="../tags/tag460.xml"/><Relationship Id="rId7" Type="http://schemas.openxmlformats.org/officeDocument/2006/relationships/image" Target="../media/image8.png"/><Relationship Id="rId6" Type="http://schemas.openxmlformats.org/officeDocument/2006/relationships/tags" Target="../tags/tag459.xml"/><Relationship Id="rId5" Type="http://schemas.openxmlformats.org/officeDocument/2006/relationships/tags" Target="../tags/tag458.xml"/><Relationship Id="rId4" Type="http://schemas.openxmlformats.org/officeDocument/2006/relationships/image" Target="../media/image7.png"/><Relationship Id="rId3" Type="http://schemas.openxmlformats.org/officeDocument/2006/relationships/tags" Target="../tags/tag457.xml"/><Relationship Id="rId2" Type="http://schemas.openxmlformats.org/officeDocument/2006/relationships/tags" Target="../tags/tag456.xml"/><Relationship Id="rId13" Type="http://schemas.openxmlformats.org/officeDocument/2006/relationships/tags" Target="../tags/tag465.xml"/><Relationship Id="rId12" Type="http://schemas.openxmlformats.org/officeDocument/2006/relationships/tags" Target="../tags/tag464.xml"/><Relationship Id="rId11" Type="http://schemas.openxmlformats.org/officeDocument/2006/relationships/tags" Target="../tags/tag463.xml"/><Relationship Id="rId10" Type="http://schemas.openxmlformats.org/officeDocument/2006/relationships/tags" Target="../tags/tag462.xml"/><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9" Type="http://schemas.openxmlformats.org/officeDocument/2006/relationships/tags" Target="../tags/tag477.xml"/><Relationship Id="rId8" Type="http://schemas.openxmlformats.org/officeDocument/2006/relationships/tags" Target="../tags/tag476.xml"/><Relationship Id="rId7" Type="http://schemas.openxmlformats.org/officeDocument/2006/relationships/tags" Target="../tags/tag475.xml"/><Relationship Id="rId6" Type="http://schemas.openxmlformats.org/officeDocument/2006/relationships/image" Target="../media/image2.png"/><Relationship Id="rId5" Type="http://schemas.openxmlformats.org/officeDocument/2006/relationships/tags" Target="../tags/tag474.xml"/><Relationship Id="rId4" Type="http://schemas.openxmlformats.org/officeDocument/2006/relationships/image" Target="../media/image1.jpeg"/><Relationship Id="rId3" Type="http://schemas.openxmlformats.org/officeDocument/2006/relationships/tags" Target="../tags/tag473.xml"/><Relationship Id="rId2" Type="http://schemas.openxmlformats.org/officeDocument/2006/relationships/tags" Target="../tags/tag472.xml"/><Relationship Id="rId12" Type="http://schemas.openxmlformats.org/officeDocument/2006/relationships/tags" Target="../tags/tag480.xml"/><Relationship Id="rId11" Type="http://schemas.openxmlformats.org/officeDocument/2006/relationships/tags" Target="../tags/tag479.xml"/><Relationship Id="rId10" Type="http://schemas.openxmlformats.org/officeDocument/2006/relationships/tags" Target="../tags/tag478.xm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7" Type="http://schemas.openxmlformats.org/officeDocument/2006/relationships/tags" Target="../tags/tag485.xml"/><Relationship Id="rId6" Type="http://schemas.openxmlformats.org/officeDocument/2006/relationships/tags" Target="../tags/tag484.xml"/><Relationship Id="rId5" Type="http://schemas.openxmlformats.org/officeDocument/2006/relationships/tags" Target="../tags/tag483.xml"/><Relationship Id="rId4" Type="http://schemas.openxmlformats.org/officeDocument/2006/relationships/tags" Target="../tags/tag482.xml"/><Relationship Id="rId3" Type="http://schemas.openxmlformats.org/officeDocument/2006/relationships/tags" Target="../tags/tag481.xml"/><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9" Type="http://schemas.openxmlformats.org/officeDocument/2006/relationships/tags" Target="../tags/tag492.xml"/><Relationship Id="rId8" Type="http://schemas.openxmlformats.org/officeDocument/2006/relationships/tags" Target="../tags/tag491.xml"/><Relationship Id="rId7" Type="http://schemas.openxmlformats.org/officeDocument/2006/relationships/tags" Target="../tags/tag490.xml"/><Relationship Id="rId6" Type="http://schemas.openxmlformats.org/officeDocument/2006/relationships/tags" Target="../tags/tag489.xml"/><Relationship Id="rId5" Type="http://schemas.openxmlformats.org/officeDocument/2006/relationships/tags" Target="../tags/tag488.xml"/><Relationship Id="rId4" Type="http://schemas.openxmlformats.org/officeDocument/2006/relationships/image" Target="../media/image1.jpeg"/><Relationship Id="rId3" Type="http://schemas.openxmlformats.org/officeDocument/2006/relationships/tags" Target="../tags/tag487.xml"/><Relationship Id="rId2" Type="http://schemas.openxmlformats.org/officeDocument/2006/relationships/tags" Target="../tags/tag486.xml"/><Relationship Id="rId11" Type="http://schemas.openxmlformats.org/officeDocument/2006/relationships/tags" Target="../tags/tag494.xml"/><Relationship Id="rId10" Type="http://schemas.openxmlformats.org/officeDocument/2006/relationships/tags" Target="../tags/tag493.xm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8" Type="http://schemas.openxmlformats.org/officeDocument/2006/relationships/tags" Target="../tags/tag500.xml"/><Relationship Id="rId7" Type="http://schemas.openxmlformats.org/officeDocument/2006/relationships/tags" Target="../tags/tag499.xml"/><Relationship Id="rId6" Type="http://schemas.openxmlformats.org/officeDocument/2006/relationships/tags" Target="../tags/tag498.xml"/><Relationship Id="rId5" Type="http://schemas.openxmlformats.org/officeDocument/2006/relationships/tags" Target="../tags/tag497.xml"/><Relationship Id="rId4" Type="http://schemas.openxmlformats.org/officeDocument/2006/relationships/tags" Target="../tags/tag496.xml"/><Relationship Id="rId3" Type="http://schemas.openxmlformats.org/officeDocument/2006/relationships/tags" Target="../tags/tag495.xml"/><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9" Type="http://schemas.openxmlformats.org/officeDocument/2006/relationships/tags" Target="../tags/tag507.xml"/><Relationship Id="rId8" Type="http://schemas.openxmlformats.org/officeDocument/2006/relationships/tags" Target="../tags/tag506.xml"/><Relationship Id="rId7" Type="http://schemas.openxmlformats.org/officeDocument/2006/relationships/tags" Target="../tags/tag505.xml"/><Relationship Id="rId6" Type="http://schemas.openxmlformats.org/officeDocument/2006/relationships/tags" Target="../tags/tag504.xml"/><Relationship Id="rId5" Type="http://schemas.openxmlformats.org/officeDocument/2006/relationships/tags" Target="../tags/tag503.xml"/><Relationship Id="rId4" Type="http://schemas.openxmlformats.org/officeDocument/2006/relationships/tags" Target="../tags/tag502.xml"/><Relationship Id="rId3" Type="http://schemas.openxmlformats.org/officeDocument/2006/relationships/tags" Target="../tags/tag501.xml"/><Relationship Id="rId2" Type="http://schemas.openxmlformats.org/officeDocument/2006/relationships/image" Target="../media/image3.png"/><Relationship Id="rId10" Type="http://schemas.openxmlformats.org/officeDocument/2006/relationships/tags" Target="../tags/tag508.xm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9" Type="http://schemas.openxmlformats.org/officeDocument/2006/relationships/tags" Target="../tags/tag514.xml"/><Relationship Id="rId8" Type="http://schemas.openxmlformats.org/officeDocument/2006/relationships/tags" Target="../tags/tag513.xml"/><Relationship Id="rId7" Type="http://schemas.openxmlformats.org/officeDocument/2006/relationships/tags" Target="../tags/tag512.xml"/><Relationship Id="rId6" Type="http://schemas.openxmlformats.org/officeDocument/2006/relationships/image" Target="../media/image2.png"/><Relationship Id="rId5" Type="http://schemas.openxmlformats.org/officeDocument/2006/relationships/tags" Target="../tags/tag511.xml"/><Relationship Id="rId4" Type="http://schemas.openxmlformats.org/officeDocument/2006/relationships/image" Target="../media/image1.jpeg"/><Relationship Id="rId3" Type="http://schemas.openxmlformats.org/officeDocument/2006/relationships/tags" Target="../tags/tag510.xml"/><Relationship Id="rId2" Type="http://schemas.openxmlformats.org/officeDocument/2006/relationships/tags" Target="../tags/tag509.xml"/><Relationship Id="rId10" Type="http://schemas.openxmlformats.org/officeDocument/2006/relationships/tags" Target="../tags/tag515.xm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4" Type="http://schemas.openxmlformats.org/officeDocument/2006/relationships/tags" Target="../tags/tag518.xml"/><Relationship Id="rId3" Type="http://schemas.openxmlformats.org/officeDocument/2006/relationships/tags" Target="../tags/tag517.xml"/><Relationship Id="rId2" Type="http://schemas.openxmlformats.org/officeDocument/2006/relationships/tags" Target="../tags/tag516.xm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8" Type="http://schemas.openxmlformats.org/officeDocument/2006/relationships/tags" Target="../tags/tag524.xml"/><Relationship Id="rId7" Type="http://schemas.openxmlformats.org/officeDocument/2006/relationships/tags" Target="../tags/tag523.xml"/><Relationship Id="rId6" Type="http://schemas.openxmlformats.org/officeDocument/2006/relationships/tags" Target="../tags/tag522.xml"/><Relationship Id="rId5" Type="http://schemas.openxmlformats.org/officeDocument/2006/relationships/tags" Target="../tags/tag521.xml"/><Relationship Id="rId4" Type="http://schemas.openxmlformats.org/officeDocument/2006/relationships/tags" Target="../tags/tag520.xml"/><Relationship Id="rId3" Type="http://schemas.openxmlformats.org/officeDocument/2006/relationships/tags" Target="../tags/tag519.xml"/><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7" Type="http://schemas.openxmlformats.org/officeDocument/2006/relationships/tags" Target="../tags/tag529.xml"/><Relationship Id="rId6" Type="http://schemas.openxmlformats.org/officeDocument/2006/relationships/tags" Target="../tags/tag528.xml"/><Relationship Id="rId5" Type="http://schemas.openxmlformats.org/officeDocument/2006/relationships/tags" Target="../tags/tag527.xml"/><Relationship Id="rId4" Type="http://schemas.openxmlformats.org/officeDocument/2006/relationships/tags" Target="../tags/tag526.xml"/><Relationship Id="rId3" Type="http://schemas.openxmlformats.org/officeDocument/2006/relationships/tags" Target="../tags/tag525.xml"/><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6" Type="http://schemas.openxmlformats.org/officeDocument/2006/relationships/tags" Target="../tags/tag533.xml"/><Relationship Id="rId5" Type="http://schemas.openxmlformats.org/officeDocument/2006/relationships/tags" Target="../tags/tag532.xml"/><Relationship Id="rId4" Type="http://schemas.openxmlformats.org/officeDocument/2006/relationships/tags" Target="../tags/tag531.xml"/><Relationship Id="rId3" Type="http://schemas.openxmlformats.org/officeDocument/2006/relationships/tags" Target="../tags/tag530.xml"/><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9" Type="http://schemas.openxmlformats.org/officeDocument/2006/relationships/tags" Target="../tags/tag539.xml"/><Relationship Id="rId8" Type="http://schemas.openxmlformats.org/officeDocument/2006/relationships/tags" Target="../tags/tag538.xml"/><Relationship Id="rId7" Type="http://schemas.openxmlformats.org/officeDocument/2006/relationships/tags" Target="../tags/tag537.xml"/><Relationship Id="rId6" Type="http://schemas.openxmlformats.org/officeDocument/2006/relationships/image" Target="../media/image2.png"/><Relationship Id="rId5" Type="http://schemas.openxmlformats.org/officeDocument/2006/relationships/tags" Target="../tags/tag536.xml"/><Relationship Id="rId4" Type="http://schemas.openxmlformats.org/officeDocument/2006/relationships/image" Target="../media/image1.jpeg"/><Relationship Id="rId3" Type="http://schemas.openxmlformats.org/officeDocument/2006/relationships/tags" Target="../tags/tag535.xml"/><Relationship Id="rId2" Type="http://schemas.openxmlformats.org/officeDocument/2006/relationships/tags" Target="../tags/tag534.xml"/><Relationship Id="rId12" Type="http://schemas.openxmlformats.org/officeDocument/2006/relationships/tags" Target="../tags/tag542.xml"/><Relationship Id="rId11" Type="http://schemas.openxmlformats.org/officeDocument/2006/relationships/tags" Target="../tags/tag541.xml"/><Relationship Id="rId10" Type="http://schemas.openxmlformats.org/officeDocument/2006/relationships/tags" Target="../tags/tag540.xml"/><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9" Type="http://schemas.openxmlformats.org/officeDocument/2006/relationships/tags" Target="../tags/tag550.xml"/><Relationship Id="rId8" Type="http://schemas.openxmlformats.org/officeDocument/2006/relationships/tags" Target="../tags/tag549.xml"/><Relationship Id="rId7" Type="http://schemas.openxmlformats.org/officeDocument/2006/relationships/tags" Target="../tags/tag548.xml"/><Relationship Id="rId6" Type="http://schemas.openxmlformats.org/officeDocument/2006/relationships/tags" Target="../tags/tag547.xml"/><Relationship Id="rId5" Type="http://schemas.openxmlformats.org/officeDocument/2006/relationships/tags" Target="../tags/tag546.xml"/><Relationship Id="rId4" Type="http://schemas.openxmlformats.org/officeDocument/2006/relationships/tags" Target="../tags/tag545.xml"/><Relationship Id="rId3" Type="http://schemas.openxmlformats.org/officeDocument/2006/relationships/tags" Target="../tags/tag544.xml"/><Relationship Id="rId2" Type="http://schemas.openxmlformats.org/officeDocument/2006/relationships/tags" Target="../tags/tag543.xml"/><Relationship Id="rId15" Type="http://schemas.openxmlformats.org/officeDocument/2006/relationships/tags" Target="../tags/tag556.xml"/><Relationship Id="rId14" Type="http://schemas.openxmlformats.org/officeDocument/2006/relationships/tags" Target="../tags/tag555.xml"/><Relationship Id="rId13" Type="http://schemas.openxmlformats.org/officeDocument/2006/relationships/tags" Target="../tags/tag554.xml"/><Relationship Id="rId12" Type="http://schemas.openxmlformats.org/officeDocument/2006/relationships/tags" Target="../tags/tag553.xml"/><Relationship Id="rId11" Type="http://schemas.openxmlformats.org/officeDocument/2006/relationships/tags" Target="../tags/tag552.xml"/><Relationship Id="rId10" Type="http://schemas.openxmlformats.org/officeDocument/2006/relationships/tags" Target="../tags/tag551.xm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9" Type="http://schemas.openxmlformats.org/officeDocument/2006/relationships/tags" Target="../tags/tag563.xml"/><Relationship Id="rId8" Type="http://schemas.openxmlformats.org/officeDocument/2006/relationships/tags" Target="../tags/tag562.xml"/><Relationship Id="rId7" Type="http://schemas.openxmlformats.org/officeDocument/2006/relationships/tags" Target="../tags/tag561.xml"/><Relationship Id="rId6" Type="http://schemas.openxmlformats.org/officeDocument/2006/relationships/tags" Target="../tags/tag560.xml"/><Relationship Id="rId5" Type="http://schemas.openxmlformats.org/officeDocument/2006/relationships/tags" Target="../tags/tag559.xml"/><Relationship Id="rId4" Type="http://schemas.openxmlformats.org/officeDocument/2006/relationships/image" Target="../media/image4.png"/><Relationship Id="rId3" Type="http://schemas.openxmlformats.org/officeDocument/2006/relationships/tags" Target="../tags/tag558.xml"/><Relationship Id="rId2" Type="http://schemas.openxmlformats.org/officeDocument/2006/relationships/tags" Target="../tags/tag557.xml"/><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9" Type="http://schemas.openxmlformats.org/officeDocument/2006/relationships/tags" Target="../tags/tag570.xml"/><Relationship Id="rId8" Type="http://schemas.openxmlformats.org/officeDocument/2006/relationships/tags" Target="../tags/tag569.xml"/><Relationship Id="rId7" Type="http://schemas.openxmlformats.org/officeDocument/2006/relationships/tags" Target="../tags/tag568.xml"/><Relationship Id="rId6" Type="http://schemas.openxmlformats.org/officeDocument/2006/relationships/tags" Target="../tags/tag567.xml"/><Relationship Id="rId5" Type="http://schemas.openxmlformats.org/officeDocument/2006/relationships/tags" Target="../tags/tag566.xml"/><Relationship Id="rId4" Type="http://schemas.openxmlformats.org/officeDocument/2006/relationships/image" Target="../media/image4.png"/><Relationship Id="rId3" Type="http://schemas.openxmlformats.org/officeDocument/2006/relationships/tags" Target="../tags/tag565.xml"/><Relationship Id="rId2" Type="http://schemas.openxmlformats.org/officeDocument/2006/relationships/tags" Target="../tags/tag564.xml"/><Relationship Id="rId10" Type="http://schemas.openxmlformats.org/officeDocument/2006/relationships/tags" Target="../tags/tag571.xm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9" Type="http://schemas.openxmlformats.org/officeDocument/2006/relationships/tags" Target="../tags/tag579.xml"/><Relationship Id="rId8" Type="http://schemas.openxmlformats.org/officeDocument/2006/relationships/tags" Target="../tags/tag578.xml"/><Relationship Id="rId7" Type="http://schemas.openxmlformats.org/officeDocument/2006/relationships/tags" Target="../tags/tag577.xml"/><Relationship Id="rId6" Type="http://schemas.openxmlformats.org/officeDocument/2006/relationships/tags" Target="../tags/tag576.xml"/><Relationship Id="rId5" Type="http://schemas.openxmlformats.org/officeDocument/2006/relationships/tags" Target="../tags/tag575.xml"/><Relationship Id="rId4" Type="http://schemas.openxmlformats.org/officeDocument/2006/relationships/tags" Target="../tags/tag574.xml"/><Relationship Id="rId3" Type="http://schemas.openxmlformats.org/officeDocument/2006/relationships/tags" Target="../tags/tag573.xml"/><Relationship Id="rId2" Type="http://schemas.openxmlformats.org/officeDocument/2006/relationships/tags" Target="../tags/tag572.xml"/><Relationship Id="rId11" Type="http://schemas.openxmlformats.org/officeDocument/2006/relationships/tags" Target="../tags/tag581.xml"/><Relationship Id="rId10" Type="http://schemas.openxmlformats.org/officeDocument/2006/relationships/tags" Target="../tags/tag580.xml"/><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9" Type="http://schemas.openxmlformats.org/officeDocument/2006/relationships/tags" Target="../tags/tag589.xml"/><Relationship Id="rId8" Type="http://schemas.openxmlformats.org/officeDocument/2006/relationships/tags" Target="../tags/tag588.xml"/><Relationship Id="rId7" Type="http://schemas.openxmlformats.org/officeDocument/2006/relationships/tags" Target="../tags/tag587.xml"/><Relationship Id="rId6" Type="http://schemas.openxmlformats.org/officeDocument/2006/relationships/tags" Target="../tags/tag586.xml"/><Relationship Id="rId5" Type="http://schemas.openxmlformats.org/officeDocument/2006/relationships/tags" Target="../tags/tag585.xml"/><Relationship Id="rId4" Type="http://schemas.openxmlformats.org/officeDocument/2006/relationships/tags" Target="../tags/tag584.xml"/><Relationship Id="rId3" Type="http://schemas.openxmlformats.org/officeDocument/2006/relationships/tags" Target="../tags/tag583.xml"/><Relationship Id="rId2" Type="http://schemas.openxmlformats.org/officeDocument/2006/relationships/tags" Target="../tags/tag582.xml"/><Relationship Id="rId18" Type="http://schemas.openxmlformats.org/officeDocument/2006/relationships/tags" Target="../tags/tag598.xml"/><Relationship Id="rId17" Type="http://schemas.openxmlformats.org/officeDocument/2006/relationships/tags" Target="../tags/tag597.xml"/><Relationship Id="rId16" Type="http://schemas.openxmlformats.org/officeDocument/2006/relationships/tags" Target="../tags/tag596.xml"/><Relationship Id="rId15" Type="http://schemas.openxmlformats.org/officeDocument/2006/relationships/tags" Target="../tags/tag595.xml"/><Relationship Id="rId14" Type="http://schemas.openxmlformats.org/officeDocument/2006/relationships/tags" Target="../tags/tag594.xml"/><Relationship Id="rId13" Type="http://schemas.openxmlformats.org/officeDocument/2006/relationships/tags" Target="../tags/tag593.xml"/><Relationship Id="rId12" Type="http://schemas.openxmlformats.org/officeDocument/2006/relationships/tags" Target="../tags/tag592.xml"/><Relationship Id="rId11" Type="http://schemas.openxmlformats.org/officeDocument/2006/relationships/tags" Target="../tags/tag591.xml"/><Relationship Id="rId10" Type="http://schemas.openxmlformats.org/officeDocument/2006/relationships/tags" Target="../tags/tag590.xml"/><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9" Type="http://schemas.openxmlformats.org/officeDocument/2006/relationships/tags" Target="../tags/tag604.xml"/><Relationship Id="rId8" Type="http://schemas.openxmlformats.org/officeDocument/2006/relationships/tags" Target="../tags/tag603.xml"/><Relationship Id="rId7" Type="http://schemas.openxmlformats.org/officeDocument/2006/relationships/image" Target="../media/image6.png"/><Relationship Id="rId6" Type="http://schemas.openxmlformats.org/officeDocument/2006/relationships/tags" Target="../tags/tag602.xml"/><Relationship Id="rId5" Type="http://schemas.openxmlformats.org/officeDocument/2006/relationships/tags" Target="../tags/tag601.xml"/><Relationship Id="rId4" Type="http://schemas.openxmlformats.org/officeDocument/2006/relationships/image" Target="../media/image5.png"/><Relationship Id="rId3" Type="http://schemas.openxmlformats.org/officeDocument/2006/relationships/tags" Target="../tags/tag600.xml"/><Relationship Id="rId2" Type="http://schemas.openxmlformats.org/officeDocument/2006/relationships/tags" Target="../tags/tag599.xml"/><Relationship Id="rId17" Type="http://schemas.openxmlformats.org/officeDocument/2006/relationships/tags" Target="../tags/tag612.xml"/><Relationship Id="rId16" Type="http://schemas.openxmlformats.org/officeDocument/2006/relationships/tags" Target="../tags/tag611.xml"/><Relationship Id="rId15" Type="http://schemas.openxmlformats.org/officeDocument/2006/relationships/tags" Target="../tags/tag610.xml"/><Relationship Id="rId14" Type="http://schemas.openxmlformats.org/officeDocument/2006/relationships/tags" Target="../tags/tag609.xml"/><Relationship Id="rId13" Type="http://schemas.openxmlformats.org/officeDocument/2006/relationships/tags" Target="../tags/tag608.xml"/><Relationship Id="rId12" Type="http://schemas.openxmlformats.org/officeDocument/2006/relationships/tags" Target="../tags/tag607.xml"/><Relationship Id="rId11" Type="http://schemas.openxmlformats.org/officeDocument/2006/relationships/tags" Target="../tags/tag606.xml"/><Relationship Id="rId10" Type="http://schemas.openxmlformats.org/officeDocument/2006/relationships/tags" Target="../tags/tag605.xml"/><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9" Type="http://schemas.openxmlformats.org/officeDocument/2006/relationships/tags" Target="../tags/tag618.xml"/><Relationship Id="rId8" Type="http://schemas.openxmlformats.org/officeDocument/2006/relationships/tags" Target="../tags/tag617.xml"/><Relationship Id="rId7" Type="http://schemas.openxmlformats.org/officeDocument/2006/relationships/image" Target="../media/image8.png"/><Relationship Id="rId6" Type="http://schemas.openxmlformats.org/officeDocument/2006/relationships/tags" Target="../tags/tag616.xml"/><Relationship Id="rId5" Type="http://schemas.openxmlformats.org/officeDocument/2006/relationships/tags" Target="../tags/tag615.xml"/><Relationship Id="rId4" Type="http://schemas.openxmlformats.org/officeDocument/2006/relationships/image" Target="../media/image7.png"/><Relationship Id="rId3" Type="http://schemas.openxmlformats.org/officeDocument/2006/relationships/tags" Target="../tags/tag614.xml"/><Relationship Id="rId2" Type="http://schemas.openxmlformats.org/officeDocument/2006/relationships/tags" Target="../tags/tag613.xml"/><Relationship Id="rId13" Type="http://schemas.openxmlformats.org/officeDocument/2006/relationships/tags" Target="../tags/tag622.xml"/><Relationship Id="rId12" Type="http://schemas.openxmlformats.org/officeDocument/2006/relationships/tags" Target="../tags/tag621.xml"/><Relationship Id="rId11" Type="http://schemas.openxmlformats.org/officeDocument/2006/relationships/tags" Target="../tags/tag620.xml"/><Relationship Id="rId10" Type="http://schemas.openxmlformats.org/officeDocument/2006/relationships/tags" Target="../tags/tag619.xml"/><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9" Type="http://schemas.openxmlformats.org/officeDocument/2006/relationships/tags" Target="../tags/tag634.xml"/><Relationship Id="rId8" Type="http://schemas.openxmlformats.org/officeDocument/2006/relationships/tags" Target="../tags/tag633.xml"/><Relationship Id="rId7" Type="http://schemas.openxmlformats.org/officeDocument/2006/relationships/tags" Target="../tags/tag632.xml"/><Relationship Id="rId6" Type="http://schemas.openxmlformats.org/officeDocument/2006/relationships/image" Target="../media/image2.png"/><Relationship Id="rId5" Type="http://schemas.openxmlformats.org/officeDocument/2006/relationships/tags" Target="../tags/tag631.xml"/><Relationship Id="rId4" Type="http://schemas.openxmlformats.org/officeDocument/2006/relationships/image" Target="../media/image1.jpeg"/><Relationship Id="rId3" Type="http://schemas.openxmlformats.org/officeDocument/2006/relationships/tags" Target="../tags/tag630.xml"/><Relationship Id="rId2" Type="http://schemas.openxmlformats.org/officeDocument/2006/relationships/tags" Target="../tags/tag629.xml"/><Relationship Id="rId12" Type="http://schemas.openxmlformats.org/officeDocument/2006/relationships/tags" Target="../tags/tag637.xml"/><Relationship Id="rId11" Type="http://schemas.openxmlformats.org/officeDocument/2006/relationships/tags" Target="../tags/tag636.xml"/><Relationship Id="rId10" Type="http://schemas.openxmlformats.org/officeDocument/2006/relationships/tags" Target="../tags/tag635.xml"/><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7" Type="http://schemas.openxmlformats.org/officeDocument/2006/relationships/tags" Target="../tags/tag642.xml"/><Relationship Id="rId6" Type="http://schemas.openxmlformats.org/officeDocument/2006/relationships/tags" Target="../tags/tag641.xml"/><Relationship Id="rId5" Type="http://schemas.openxmlformats.org/officeDocument/2006/relationships/tags" Target="../tags/tag640.xml"/><Relationship Id="rId4" Type="http://schemas.openxmlformats.org/officeDocument/2006/relationships/tags" Target="../tags/tag639.xml"/><Relationship Id="rId3" Type="http://schemas.openxmlformats.org/officeDocument/2006/relationships/tags" Target="../tags/tag638.xml"/><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9" Type="http://schemas.openxmlformats.org/officeDocument/2006/relationships/tags" Target="../tags/tag649.xml"/><Relationship Id="rId8" Type="http://schemas.openxmlformats.org/officeDocument/2006/relationships/tags" Target="../tags/tag648.xml"/><Relationship Id="rId7" Type="http://schemas.openxmlformats.org/officeDocument/2006/relationships/tags" Target="../tags/tag647.xml"/><Relationship Id="rId6" Type="http://schemas.openxmlformats.org/officeDocument/2006/relationships/tags" Target="../tags/tag646.xml"/><Relationship Id="rId5" Type="http://schemas.openxmlformats.org/officeDocument/2006/relationships/tags" Target="../tags/tag645.xml"/><Relationship Id="rId4" Type="http://schemas.openxmlformats.org/officeDocument/2006/relationships/image" Target="../media/image1.jpeg"/><Relationship Id="rId3" Type="http://schemas.openxmlformats.org/officeDocument/2006/relationships/tags" Target="../tags/tag644.xml"/><Relationship Id="rId2" Type="http://schemas.openxmlformats.org/officeDocument/2006/relationships/tags" Target="../tags/tag643.xml"/><Relationship Id="rId11" Type="http://schemas.openxmlformats.org/officeDocument/2006/relationships/tags" Target="../tags/tag651.xml"/><Relationship Id="rId10" Type="http://schemas.openxmlformats.org/officeDocument/2006/relationships/tags" Target="../tags/tag650.xml"/><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8" Type="http://schemas.openxmlformats.org/officeDocument/2006/relationships/tags" Target="../tags/tag657.xml"/><Relationship Id="rId7" Type="http://schemas.openxmlformats.org/officeDocument/2006/relationships/tags" Target="../tags/tag656.xml"/><Relationship Id="rId6" Type="http://schemas.openxmlformats.org/officeDocument/2006/relationships/tags" Target="../tags/tag655.xml"/><Relationship Id="rId5" Type="http://schemas.openxmlformats.org/officeDocument/2006/relationships/tags" Target="../tags/tag654.xml"/><Relationship Id="rId4" Type="http://schemas.openxmlformats.org/officeDocument/2006/relationships/tags" Target="../tags/tag653.xml"/><Relationship Id="rId3" Type="http://schemas.openxmlformats.org/officeDocument/2006/relationships/tags" Target="../tags/tag652.xml"/><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9" Type="http://schemas.openxmlformats.org/officeDocument/2006/relationships/tags" Target="../tags/tag664.xml"/><Relationship Id="rId8" Type="http://schemas.openxmlformats.org/officeDocument/2006/relationships/tags" Target="../tags/tag663.xml"/><Relationship Id="rId7" Type="http://schemas.openxmlformats.org/officeDocument/2006/relationships/tags" Target="../tags/tag662.xml"/><Relationship Id="rId6" Type="http://schemas.openxmlformats.org/officeDocument/2006/relationships/tags" Target="../tags/tag661.xml"/><Relationship Id="rId5" Type="http://schemas.openxmlformats.org/officeDocument/2006/relationships/tags" Target="../tags/tag660.xml"/><Relationship Id="rId4" Type="http://schemas.openxmlformats.org/officeDocument/2006/relationships/tags" Target="../tags/tag659.xml"/><Relationship Id="rId3" Type="http://schemas.openxmlformats.org/officeDocument/2006/relationships/tags" Target="../tags/tag658.xml"/><Relationship Id="rId2" Type="http://schemas.openxmlformats.org/officeDocument/2006/relationships/image" Target="../media/image3.png"/><Relationship Id="rId10" Type="http://schemas.openxmlformats.org/officeDocument/2006/relationships/tags" Target="../tags/tag665.xml"/><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9" Type="http://schemas.openxmlformats.org/officeDocument/2006/relationships/tags" Target="../tags/tag671.xml"/><Relationship Id="rId8" Type="http://schemas.openxmlformats.org/officeDocument/2006/relationships/tags" Target="../tags/tag670.xml"/><Relationship Id="rId7" Type="http://schemas.openxmlformats.org/officeDocument/2006/relationships/tags" Target="../tags/tag669.xml"/><Relationship Id="rId6" Type="http://schemas.openxmlformats.org/officeDocument/2006/relationships/image" Target="../media/image2.png"/><Relationship Id="rId5" Type="http://schemas.openxmlformats.org/officeDocument/2006/relationships/tags" Target="../tags/tag668.xml"/><Relationship Id="rId4" Type="http://schemas.openxmlformats.org/officeDocument/2006/relationships/image" Target="../media/image1.jpeg"/><Relationship Id="rId3" Type="http://schemas.openxmlformats.org/officeDocument/2006/relationships/tags" Target="../tags/tag667.xml"/><Relationship Id="rId2" Type="http://schemas.openxmlformats.org/officeDocument/2006/relationships/tags" Target="../tags/tag666.xml"/><Relationship Id="rId10" Type="http://schemas.openxmlformats.org/officeDocument/2006/relationships/tags" Target="../tags/tag672.xml"/><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4" Type="http://schemas.openxmlformats.org/officeDocument/2006/relationships/tags" Target="../tags/tag675.xml"/><Relationship Id="rId3" Type="http://schemas.openxmlformats.org/officeDocument/2006/relationships/tags" Target="../tags/tag674.xml"/><Relationship Id="rId2" Type="http://schemas.openxmlformats.org/officeDocument/2006/relationships/tags" Target="../tags/tag673.xml"/><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8" Type="http://schemas.openxmlformats.org/officeDocument/2006/relationships/tags" Target="../tags/tag681.xml"/><Relationship Id="rId7" Type="http://schemas.openxmlformats.org/officeDocument/2006/relationships/tags" Target="../tags/tag680.xml"/><Relationship Id="rId6" Type="http://schemas.openxmlformats.org/officeDocument/2006/relationships/tags" Target="../tags/tag679.xml"/><Relationship Id="rId5" Type="http://schemas.openxmlformats.org/officeDocument/2006/relationships/tags" Target="../tags/tag678.xml"/><Relationship Id="rId4" Type="http://schemas.openxmlformats.org/officeDocument/2006/relationships/tags" Target="../tags/tag677.xml"/><Relationship Id="rId3" Type="http://schemas.openxmlformats.org/officeDocument/2006/relationships/tags" Target="../tags/tag676.xml"/><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7" Type="http://schemas.openxmlformats.org/officeDocument/2006/relationships/tags" Target="../tags/tag686.xml"/><Relationship Id="rId6" Type="http://schemas.openxmlformats.org/officeDocument/2006/relationships/tags" Target="../tags/tag685.xml"/><Relationship Id="rId5" Type="http://schemas.openxmlformats.org/officeDocument/2006/relationships/tags" Target="../tags/tag684.xml"/><Relationship Id="rId4" Type="http://schemas.openxmlformats.org/officeDocument/2006/relationships/tags" Target="../tags/tag683.xml"/><Relationship Id="rId3" Type="http://schemas.openxmlformats.org/officeDocument/2006/relationships/tags" Target="../tags/tag682.xml"/><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6" Type="http://schemas.openxmlformats.org/officeDocument/2006/relationships/tags" Target="../tags/tag690.xml"/><Relationship Id="rId5" Type="http://schemas.openxmlformats.org/officeDocument/2006/relationships/tags" Target="../tags/tag689.xml"/><Relationship Id="rId4" Type="http://schemas.openxmlformats.org/officeDocument/2006/relationships/tags" Target="../tags/tag688.xml"/><Relationship Id="rId3" Type="http://schemas.openxmlformats.org/officeDocument/2006/relationships/tags" Target="../tags/tag687.xml"/><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9" Type="http://schemas.openxmlformats.org/officeDocument/2006/relationships/tags" Target="../tags/tag696.xml"/><Relationship Id="rId8" Type="http://schemas.openxmlformats.org/officeDocument/2006/relationships/tags" Target="../tags/tag695.xml"/><Relationship Id="rId7" Type="http://schemas.openxmlformats.org/officeDocument/2006/relationships/tags" Target="../tags/tag694.xml"/><Relationship Id="rId6" Type="http://schemas.openxmlformats.org/officeDocument/2006/relationships/image" Target="../media/image2.png"/><Relationship Id="rId5" Type="http://schemas.openxmlformats.org/officeDocument/2006/relationships/tags" Target="../tags/tag693.xml"/><Relationship Id="rId4" Type="http://schemas.openxmlformats.org/officeDocument/2006/relationships/image" Target="../media/image1.jpeg"/><Relationship Id="rId3" Type="http://schemas.openxmlformats.org/officeDocument/2006/relationships/tags" Target="../tags/tag692.xml"/><Relationship Id="rId2" Type="http://schemas.openxmlformats.org/officeDocument/2006/relationships/tags" Target="../tags/tag691.xml"/><Relationship Id="rId12" Type="http://schemas.openxmlformats.org/officeDocument/2006/relationships/tags" Target="../tags/tag699.xml"/><Relationship Id="rId11" Type="http://schemas.openxmlformats.org/officeDocument/2006/relationships/tags" Target="../tags/tag698.xml"/><Relationship Id="rId10" Type="http://schemas.openxmlformats.org/officeDocument/2006/relationships/tags" Target="../tags/tag697.xml"/><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9" Type="http://schemas.openxmlformats.org/officeDocument/2006/relationships/tags" Target="../tags/tag707.xml"/><Relationship Id="rId8" Type="http://schemas.openxmlformats.org/officeDocument/2006/relationships/tags" Target="../tags/tag706.xml"/><Relationship Id="rId7" Type="http://schemas.openxmlformats.org/officeDocument/2006/relationships/tags" Target="../tags/tag705.xml"/><Relationship Id="rId6" Type="http://schemas.openxmlformats.org/officeDocument/2006/relationships/tags" Target="../tags/tag704.xml"/><Relationship Id="rId5" Type="http://schemas.openxmlformats.org/officeDocument/2006/relationships/tags" Target="../tags/tag703.xml"/><Relationship Id="rId4" Type="http://schemas.openxmlformats.org/officeDocument/2006/relationships/tags" Target="../tags/tag702.xml"/><Relationship Id="rId3" Type="http://schemas.openxmlformats.org/officeDocument/2006/relationships/tags" Target="../tags/tag701.xml"/><Relationship Id="rId2" Type="http://schemas.openxmlformats.org/officeDocument/2006/relationships/tags" Target="../tags/tag700.xml"/><Relationship Id="rId15" Type="http://schemas.openxmlformats.org/officeDocument/2006/relationships/tags" Target="../tags/tag713.xml"/><Relationship Id="rId14" Type="http://schemas.openxmlformats.org/officeDocument/2006/relationships/tags" Target="../tags/tag712.xml"/><Relationship Id="rId13" Type="http://schemas.openxmlformats.org/officeDocument/2006/relationships/tags" Target="../tags/tag711.xml"/><Relationship Id="rId12" Type="http://schemas.openxmlformats.org/officeDocument/2006/relationships/tags" Target="../tags/tag710.xml"/><Relationship Id="rId11" Type="http://schemas.openxmlformats.org/officeDocument/2006/relationships/tags" Target="../tags/tag709.xml"/><Relationship Id="rId10" Type="http://schemas.openxmlformats.org/officeDocument/2006/relationships/tags" Target="../tags/tag708.xml"/><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9" Type="http://schemas.openxmlformats.org/officeDocument/2006/relationships/tags" Target="../tags/tag720.xml"/><Relationship Id="rId8" Type="http://schemas.openxmlformats.org/officeDocument/2006/relationships/tags" Target="../tags/tag719.xml"/><Relationship Id="rId7" Type="http://schemas.openxmlformats.org/officeDocument/2006/relationships/tags" Target="../tags/tag718.xml"/><Relationship Id="rId6" Type="http://schemas.openxmlformats.org/officeDocument/2006/relationships/tags" Target="../tags/tag717.xml"/><Relationship Id="rId5" Type="http://schemas.openxmlformats.org/officeDocument/2006/relationships/tags" Target="../tags/tag716.xml"/><Relationship Id="rId4" Type="http://schemas.openxmlformats.org/officeDocument/2006/relationships/image" Target="../media/image4.png"/><Relationship Id="rId3" Type="http://schemas.openxmlformats.org/officeDocument/2006/relationships/tags" Target="../tags/tag715.xml"/><Relationship Id="rId2" Type="http://schemas.openxmlformats.org/officeDocument/2006/relationships/tags" Target="../tags/tag714.xml"/><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9" Type="http://schemas.openxmlformats.org/officeDocument/2006/relationships/tags" Target="../tags/tag727.xml"/><Relationship Id="rId8" Type="http://schemas.openxmlformats.org/officeDocument/2006/relationships/tags" Target="../tags/tag726.xml"/><Relationship Id="rId7" Type="http://schemas.openxmlformats.org/officeDocument/2006/relationships/tags" Target="../tags/tag725.xml"/><Relationship Id="rId6" Type="http://schemas.openxmlformats.org/officeDocument/2006/relationships/tags" Target="../tags/tag724.xml"/><Relationship Id="rId5" Type="http://schemas.openxmlformats.org/officeDocument/2006/relationships/tags" Target="../tags/tag723.xml"/><Relationship Id="rId4" Type="http://schemas.openxmlformats.org/officeDocument/2006/relationships/image" Target="../media/image4.png"/><Relationship Id="rId3" Type="http://schemas.openxmlformats.org/officeDocument/2006/relationships/tags" Target="../tags/tag722.xml"/><Relationship Id="rId2" Type="http://schemas.openxmlformats.org/officeDocument/2006/relationships/tags" Target="../tags/tag721.xml"/><Relationship Id="rId10" Type="http://schemas.openxmlformats.org/officeDocument/2006/relationships/tags" Target="../tags/tag728.xml"/><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9" Type="http://schemas.openxmlformats.org/officeDocument/2006/relationships/tags" Target="../tags/tag736.xml"/><Relationship Id="rId8" Type="http://schemas.openxmlformats.org/officeDocument/2006/relationships/tags" Target="../tags/tag735.xml"/><Relationship Id="rId7" Type="http://schemas.openxmlformats.org/officeDocument/2006/relationships/tags" Target="../tags/tag734.xml"/><Relationship Id="rId6" Type="http://schemas.openxmlformats.org/officeDocument/2006/relationships/tags" Target="../tags/tag733.xml"/><Relationship Id="rId5" Type="http://schemas.openxmlformats.org/officeDocument/2006/relationships/tags" Target="../tags/tag732.xml"/><Relationship Id="rId4" Type="http://schemas.openxmlformats.org/officeDocument/2006/relationships/tags" Target="../tags/tag731.xml"/><Relationship Id="rId3" Type="http://schemas.openxmlformats.org/officeDocument/2006/relationships/tags" Target="../tags/tag730.xml"/><Relationship Id="rId2" Type="http://schemas.openxmlformats.org/officeDocument/2006/relationships/tags" Target="../tags/tag729.xml"/><Relationship Id="rId11" Type="http://schemas.openxmlformats.org/officeDocument/2006/relationships/tags" Target="../tags/tag738.xml"/><Relationship Id="rId10" Type="http://schemas.openxmlformats.org/officeDocument/2006/relationships/tags" Target="../tags/tag737.xml"/><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9" Type="http://schemas.openxmlformats.org/officeDocument/2006/relationships/tags" Target="../tags/tag746.xml"/><Relationship Id="rId8" Type="http://schemas.openxmlformats.org/officeDocument/2006/relationships/tags" Target="../tags/tag745.xml"/><Relationship Id="rId7" Type="http://schemas.openxmlformats.org/officeDocument/2006/relationships/tags" Target="../tags/tag744.xml"/><Relationship Id="rId6" Type="http://schemas.openxmlformats.org/officeDocument/2006/relationships/tags" Target="../tags/tag743.xml"/><Relationship Id="rId5" Type="http://schemas.openxmlformats.org/officeDocument/2006/relationships/tags" Target="../tags/tag742.xml"/><Relationship Id="rId4" Type="http://schemas.openxmlformats.org/officeDocument/2006/relationships/tags" Target="../tags/tag741.xml"/><Relationship Id="rId3" Type="http://schemas.openxmlformats.org/officeDocument/2006/relationships/tags" Target="../tags/tag740.xml"/><Relationship Id="rId2" Type="http://schemas.openxmlformats.org/officeDocument/2006/relationships/tags" Target="../tags/tag739.xml"/><Relationship Id="rId18" Type="http://schemas.openxmlformats.org/officeDocument/2006/relationships/tags" Target="../tags/tag755.xml"/><Relationship Id="rId17" Type="http://schemas.openxmlformats.org/officeDocument/2006/relationships/tags" Target="../tags/tag754.xml"/><Relationship Id="rId16" Type="http://schemas.openxmlformats.org/officeDocument/2006/relationships/tags" Target="../tags/tag753.xml"/><Relationship Id="rId15" Type="http://schemas.openxmlformats.org/officeDocument/2006/relationships/tags" Target="../tags/tag752.xml"/><Relationship Id="rId14" Type="http://schemas.openxmlformats.org/officeDocument/2006/relationships/tags" Target="../tags/tag751.xml"/><Relationship Id="rId13" Type="http://schemas.openxmlformats.org/officeDocument/2006/relationships/tags" Target="../tags/tag750.xml"/><Relationship Id="rId12" Type="http://schemas.openxmlformats.org/officeDocument/2006/relationships/tags" Target="../tags/tag749.xml"/><Relationship Id="rId11" Type="http://schemas.openxmlformats.org/officeDocument/2006/relationships/tags" Target="../tags/tag748.xml"/><Relationship Id="rId10" Type="http://schemas.openxmlformats.org/officeDocument/2006/relationships/tags" Target="../tags/tag747.xml"/><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9790430" y="5666740"/>
            <a:ext cx="2177415" cy="1131570"/>
            <a:chOff x="15418" y="8924"/>
            <a:chExt cx="3429" cy="1782"/>
          </a:xfrm>
        </p:grpSpPr>
        <p:pic>
          <p:nvPicPr>
            <p:cNvPr id="48" name="图片 47"/>
            <p:cNvPicPr>
              <a:picLocks noChangeAspect="1"/>
            </p:cNvPicPr>
            <p:nvPr userDrawn="1">
              <p:custDataLst>
                <p:tags r:id="rId3"/>
              </p:custDataLst>
            </p:nvPr>
          </p:nvPicPr>
          <p:blipFill rotWithShape="1">
            <a:blip r:embed="rId4"/>
            <a:srcRect/>
            <a:stretch>
              <a:fillRect/>
            </a:stretch>
          </p:blipFill>
          <p:spPr>
            <a:xfrm>
              <a:off x="16181" y="9090"/>
              <a:ext cx="759" cy="877"/>
            </a:xfrm>
            <a:prstGeom prst="rect">
              <a:avLst/>
            </a:prstGeom>
          </p:spPr>
        </p:pic>
        <p:sp>
          <p:nvSpPr>
            <p:cNvPr id="54" name="Freeform 5"/>
            <p:cNvSpPr>
              <a:spLocks noEditPoints="1"/>
            </p:cNvSpPr>
            <p:nvPr userDrawn="1">
              <p:custDataLst>
                <p:tags r:id="rId5"/>
              </p:custDataLst>
            </p:nvPr>
          </p:nvSpPr>
          <p:spPr bwMode="auto">
            <a:xfrm>
              <a:off x="15418" y="8924"/>
              <a:ext cx="1309" cy="1744"/>
            </a:xfrm>
            <a:custGeom>
              <a:avLst/>
              <a:gdLst>
                <a:gd name="T0" fmla="*/ 0 w 120"/>
                <a:gd name="T1" fmla="*/ 61 h 122"/>
                <a:gd name="T2" fmla="*/ 60 w 120"/>
                <a:gd name="T3" fmla="*/ 0 h 122"/>
                <a:gd name="T4" fmla="*/ 60 w 120"/>
                <a:gd name="T5" fmla="*/ 0 h 122"/>
                <a:gd name="T6" fmla="*/ 120 w 120"/>
                <a:gd name="T7" fmla="*/ 61 h 122"/>
                <a:gd name="T8" fmla="*/ 120 w 120"/>
                <a:gd name="T9" fmla="*/ 61 h 122"/>
                <a:gd name="T10" fmla="*/ 120 w 120"/>
                <a:gd name="T11" fmla="*/ 61 h 122"/>
                <a:gd name="T12" fmla="*/ 60 w 120"/>
                <a:gd name="T13" fmla="*/ 122 h 122"/>
                <a:gd name="T14" fmla="*/ 60 w 120"/>
                <a:gd name="T15" fmla="*/ 122 h 122"/>
                <a:gd name="T16" fmla="*/ 0 w 120"/>
                <a:gd name="T17" fmla="*/ 61 h 122"/>
                <a:gd name="T18" fmla="*/ 4 w 120"/>
                <a:gd name="T19" fmla="*/ 61 h 122"/>
                <a:gd name="T20" fmla="*/ 60 w 120"/>
                <a:gd name="T21" fmla="*/ 118 h 122"/>
                <a:gd name="T22" fmla="*/ 60 w 120"/>
                <a:gd name="T23" fmla="*/ 118 h 122"/>
                <a:gd name="T24" fmla="*/ 116 w 120"/>
                <a:gd name="T25" fmla="*/ 61 h 122"/>
                <a:gd name="T26" fmla="*/ 116 w 120"/>
                <a:gd name="T27" fmla="*/ 61 h 122"/>
                <a:gd name="T28" fmla="*/ 116 w 120"/>
                <a:gd name="T29" fmla="*/ 61 h 122"/>
                <a:gd name="T30" fmla="*/ 60 w 120"/>
                <a:gd name="T31" fmla="*/ 4 h 122"/>
                <a:gd name="T32" fmla="*/ 60 w 120"/>
                <a:gd name="T33" fmla="*/ 4 h 122"/>
                <a:gd name="T34" fmla="*/ 4 w 120"/>
                <a:gd name="T3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9" h="1744">
                  <a:moveTo>
                    <a:pt x="442" y="1685"/>
                  </a:moveTo>
                  <a:lnTo>
                    <a:pt x="442" y="1685"/>
                  </a:lnTo>
                  <a:lnTo>
                    <a:pt x="441" y="1685"/>
                  </a:lnTo>
                  <a:lnTo>
                    <a:pt x="440" y="1685"/>
                  </a:lnTo>
                  <a:lnTo>
                    <a:pt x="439" y="1685"/>
                  </a:lnTo>
                  <a:lnTo>
                    <a:pt x="438" y="1685"/>
                  </a:lnTo>
                  <a:lnTo>
                    <a:pt x="438" y="1685"/>
                  </a:lnTo>
                  <a:lnTo>
                    <a:pt x="438" y="1685"/>
                  </a:lnTo>
                  <a:lnTo>
                    <a:pt x="442" y="1685"/>
                  </a:lnTo>
                  <a:close/>
                  <a:moveTo>
                    <a:pt x="660" y="750"/>
                  </a:moveTo>
                  <a:lnTo>
                    <a:pt x="478" y="980"/>
                  </a:lnTo>
                  <a:lnTo>
                    <a:pt x="486" y="1023"/>
                  </a:lnTo>
                  <a:lnTo>
                    <a:pt x="581" y="984"/>
                  </a:lnTo>
                  <a:lnTo>
                    <a:pt x="660" y="750"/>
                  </a:lnTo>
                  <a:close/>
                  <a:moveTo>
                    <a:pt x="719" y="665"/>
                  </a:moveTo>
                  <a:lnTo>
                    <a:pt x="719" y="665"/>
                  </a:lnTo>
                  <a:lnTo>
                    <a:pt x="723" y="682"/>
                  </a:lnTo>
                  <a:lnTo>
                    <a:pt x="737" y="678"/>
                  </a:lnTo>
                  <a:lnTo>
                    <a:pt x="733" y="674"/>
                  </a:lnTo>
                  <a:cubicBezTo>
                    <a:pt x="730" y="671"/>
                    <a:pt x="726" y="668"/>
                    <a:pt x="721" y="666"/>
                  </a:cubicBezTo>
                  <a:lnTo>
                    <a:pt x="719" y="665"/>
                  </a:lnTo>
                  <a:close/>
                  <a:moveTo>
                    <a:pt x="496" y="659"/>
                  </a:moveTo>
                  <a:cubicBezTo>
                    <a:pt x="496" y="659"/>
                    <a:pt x="496" y="659"/>
                    <a:pt x="496" y="659"/>
                  </a:cubicBezTo>
                  <a:lnTo>
                    <a:pt x="497" y="659"/>
                  </a:lnTo>
                  <a:lnTo>
                    <a:pt x="497" y="660"/>
                  </a:lnTo>
                  <a:lnTo>
                    <a:pt x="498" y="660"/>
                  </a:lnTo>
                  <a:lnTo>
                    <a:pt x="499" y="660"/>
                  </a:lnTo>
                  <a:lnTo>
                    <a:pt x="500" y="661"/>
                  </a:lnTo>
                  <a:lnTo>
                    <a:pt x="500" y="661"/>
                  </a:lnTo>
                  <a:lnTo>
                    <a:pt x="501" y="661"/>
                  </a:lnTo>
                  <a:lnTo>
                    <a:pt x="501" y="661"/>
                  </a:lnTo>
                  <a:lnTo>
                    <a:pt x="500" y="661"/>
                  </a:lnTo>
                  <a:lnTo>
                    <a:pt x="500" y="661"/>
                  </a:lnTo>
                  <a:lnTo>
                    <a:pt x="500" y="661"/>
                  </a:lnTo>
                  <a:lnTo>
                    <a:pt x="499" y="660"/>
                  </a:lnTo>
                  <a:lnTo>
                    <a:pt x="499" y="660"/>
                  </a:lnTo>
                  <a:lnTo>
                    <a:pt x="498" y="660"/>
                  </a:lnTo>
                  <a:lnTo>
                    <a:pt x="498" y="660"/>
                  </a:lnTo>
                  <a:lnTo>
                    <a:pt x="497" y="659"/>
                  </a:lnTo>
                  <a:lnTo>
                    <a:pt x="496" y="659"/>
                  </a:lnTo>
                  <a:close/>
                  <a:moveTo>
                    <a:pt x="613" y="654"/>
                  </a:moveTo>
                  <a:lnTo>
                    <a:pt x="609" y="654"/>
                  </a:lnTo>
                  <a:cubicBezTo>
                    <a:pt x="541" y="667"/>
                    <a:pt x="465" y="708"/>
                    <a:pt x="423" y="773"/>
                  </a:cubicBezTo>
                  <a:cubicBezTo>
                    <a:pt x="420" y="770"/>
                    <a:pt x="419" y="769"/>
                    <a:pt x="419" y="769"/>
                  </a:cubicBezTo>
                  <a:lnTo>
                    <a:pt x="419" y="769"/>
                  </a:lnTo>
                  <a:lnTo>
                    <a:pt x="421" y="771"/>
                  </a:lnTo>
                  <a:cubicBezTo>
                    <a:pt x="423" y="773"/>
                    <a:pt x="423" y="773"/>
                    <a:pt x="423" y="773"/>
                  </a:cubicBezTo>
                  <a:cubicBezTo>
                    <a:pt x="399" y="812"/>
                    <a:pt x="387" y="864"/>
                    <a:pt x="387" y="915"/>
                  </a:cubicBezTo>
                  <a:cubicBezTo>
                    <a:pt x="387" y="998"/>
                    <a:pt x="419" y="1078"/>
                    <a:pt x="455" y="1097"/>
                  </a:cubicBezTo>
                  <a:cubicBezTo>
                    <a:pt x="463" y="1101"/>
                    <a:pt x="470" y="1105"/>
                    <a:pt x="482" y="1105"/>
                  </a:cubicBezTo>
                  <a:cubicBezTo>
                    <a:pt x="482" y="1105"/>
                    <a:pt x="482" y="1105"/>
                    <a:pt x="486" y="1105"/>
                  </a:cubicBezTo>
                  <a:cubicBezTo>
                    <a:pt x="546" y="1105"/>
                    <a:pt x="646" y="1026"/>
                    <a:pt x="705" y="931"/>
                  </a:cubicBezTo>
                  <a:cubicBezTo>
                    <a:pt x="745" y="876"/>
                    <a:pt x="761" y="812"/>
                    <a:pt x="761" y="761"/>
                  </a:cubicBezTo>
                  <a:cubicBezTo>
                    <a:pt x="761" y="744"/>
                    <a:pt x="759" y="729"/>
                    <a:pt x="756" y="716"/>
                  </a:cubicBezTo>
                  <a:lnTo>
                    <a:pt x="753" y="708"/>
                  </a:lnTo>
                  <a:lnTo>
                    <a:pt x="708" y="722"/>
                  </a:lnTo>
                  <a:lnTo>
                    <a:pt x="705" y="716"/>
                  </a:lnTo>
                  <a:lnTo>
                    <a:pt x="605" y="1007"/>
                  </a:lnTo>
                  <a:lnTo>
                    <a:pt x="462" y="1067"/>
                  </a:lnTo>
                  <a:lnTo>
                    <a:pt x="442" y="980"/>
                  </a:lnTo>
                  <a:lnTo>
                    <a:pt x="442" y="972"/>
                  </a:lnTo>
                  <a:lnTo>
                    <a:pt x="676" y="680"/>
                  </a:lnTo>
                  <a:lnTo>
                    <a:pt x="613" y="689"/>
                  </a:lnTo>
                  <a:lnTo>
                    <a:pt x="613" y="654"/>
                  </a:lnTo>
                  <a:close/>
                  <a:moveTo>
                    <a:pt x="716" y="424"/>
                  </a:moveTo>
                  <a:cubicBezTo>
                    <a:pt x="712" y="460"/>
                    <a:pt x="704" y="500"/>
                    <a:pt x="700" y="512"/>
                  </a:cubicBezTo>
                  <a:cubicBezTo>
                    <a:pt x="700" y="516"/>
                    <a:pt x="704" y="523"/>
                    <a:pt x="712" y="531"/>
                  </a:cubicBezTo>
                  <a:cubicBezTo>
                    <a:pt x="724" y="539"/>
                    <a:pt x="736" y="543"/>
                    <a:pt x="744" y="543"/>
                  </a:cubicBezTo>
                  <a:cubicBezTo>
                    <a:pt x="748" y="543"/>
                    <a:pt x="792" y="519"/>
                    <a:pt x="828" y="500"/>
                  </a:cubicBezTo>
                  <a:cubicBezTo>
                    <a:pt x="832" y="496"/>
                    <a:pt x="836" y="492"/>
                    <a:pt x="844" y="492"/>
                  </a:cubicBezTo>
                  <a:cubicBezTo>
                    <a:pt x="836" y="492"/>
                    <a:pt x="832" y="492"/>
                    <a:pt x="824" y="492"/>
                  </a:cubicBezTo>
                  <a:cubicBezTo>
                    <a:pt x="804" y="492"/>
                    <a:pt x="784" y="492"/>
                    <a:pt x="768" y="488"/>
                  </a:cubicBezTo>
                  <a:cubicBezTo>
                    <a:pt x="740" y="480"/>
                    <a:pt x="728" y="452"/>
                    <a:pt x="716" y="424"/>
                  </a:cubicBezTo>
                  <a:close/>
                  <a:moveTo>
                    <a:pt x="700" y="349"/>
                  </a:moveTo>
                  <a:cubicBezTo>
                    <a:pt x="704" y="349"/>
                    <a:pt x="704" y="349"/>
                    <a:pt x="704" y="349"/>
                  </a:cubicBezTo>
                  <a:cubicBezTo>
                    <a:pt x="724" y="349"/>
                    <a:pt x="724" y="349"/>
                    <a:pt x="724" y="349"/>
                  </a:cubicBezTo>
                  <a:cubicBezTo>
                    <a:pt x="728" y="349"/>
                    <a:pt x="728" y="349"/>
                    <a:pt x="728" y="349"/>
                  </a:cubicBezTo>
                  <a:cubicBezTo>
                    <a:pt x="728" y="353"/>
                    <a:pt x="728" y="353"/>
                    <a:pt x="728" y="353"/>
                  </a:cubicBezTo>
                  <a:cubicBezTo>
                    <a:pt x="728" y="353"/>
                    <a:pt x="728" y="357"/>
                    <a:pt x="728" y="357"/>
                  </a:cubicBezTo>
                  <a:cubicBezTo>
                    <a:pt x="732" y="361"/>
                    <a:pt x="732" y="365"/>
                    <a:pt x="732" y="369"/>
                  </a:cubicBezTo>
                  <a:cubicBezTo>
                    <a:pt x="736" y="381"/>
                    <a:pt x="740" y="393"/>
                    <a:pt x="744" y="405"/>
                  </a:cubicBezTo>
                  <a:cubicBezTo>
                    <a:pt x="752" y="432"/>
                    <a:pt x="772" y="456"/>
                    <a:pt x="776" y="456"/>
                  </a:cubicBezTo>
                  <a:cubicBezTo>
                    <a:pt x="788" y="456"/>
                    <a:pt x="804" y="460"/>
                    <a:pt x="824" y="460"/>
                  </a:cubicBezTo>
                  <a:cubicBezTo>
                    <a:pt x="864" y="460"/>
                    <a:pt x="900" y="456"/>
                    <a:pt x="904" y="456"/>
                  </a:cubicBezTo>
                  <a:cubicBezTo>
                    <a:pt x="908" y="456"/>
                    <a:pt x="908" y="456"/>
                    <a:pt x="908" y="456"/>
                  </a:cubicBezTo>
                  <a:cubicBezTo>
                    <a:pt x="916" y="484"/>
                    <a:pt x="916" y="484"/>
                    <a:pt x="916" y="484"/>
                  </a:cubicBezTo>
                  <a:cubicBezTo>
                    <a:pt x="912" y="484"/>
                    <a:pt x="912" y="484"/>
                    <a:pt x="912" y="484"/>
                  </a:cubicBezTo>
                  <a:cubicBezTo>
                    <a:pt x="908" y="488"/>
                    <a:pt x="908" y="488"/>
                    <a:pt x="908" y="488"/>
                  </a:cubicBezTo>
                  <a:cubicBezTo>
                    <a:pt x="904" y="492"/>
                    <a:pt x="896" y="496"/>
                    <a:pt x="892" y="500"/>
                  </a:cubicBezTo>
                  <a:cubicBezTo>
                    <a:pt x="880" y="508"/>
                    <a:pt x="860" y="516"/>
                    <a:pt x="844" y="527"/>
                  </a:cubicBezTo>
                  <a:cubicBezTo>
                    <a:pt x="808" y="547"/>
                    <a:pt x="768" y="571"/>
                    <a:pt x="748" y="575"/>
                  </a:cubicBezTo>
                  <a:cubicBezTo>
                    <a:pt x="748" y="575"/>
                    <a:pt x="744" y="575"/>
                    <a:pt x="744" y="575"/>
                  </a:cubicBezTo>
                  <a:cubicBezTo>
                    <a:pt x="708" y="571"/>
                    <a:pt x="672" y="547"/>
                    <a:pt x="668" y="512"/>
                  </a:cubicBezTo>
                  <a:cubicBezTo>
                    <a:pt x="668" y="508"/>
                    <a:pt x="668" y="508"/>
                    <a:pt x="668" y="504"/>
                  </a:cubicBezTo>
                  <a:cubicBezTo>
                    <a:pt x="672" y="480"/>
                    <a:pt x="696" y="357"/>
                    <a:pt x="696" y="353"/>
                  </a:cubicBezTo>
                  <a:cubicBezTo>
                    <a:pt x="700" y="349"/>
                    <a:pt x="700" y="349"/>
                    <a:pt x="700" y="349"/>
                  </a:cubicBezTo>
                  <a:close/>
                  <a:moveTo>
                    <a:pt x="883" y="297"/>
                  </a:moveTo>
                  <a:lnTo>
                    <a:pt x="891" y="297"/>
                  </a:lnTo>
                  <a:lnTo>
                    <a:pt x="911" y="297"/>
                  </a:lnTo>
                  <a:lnTo>
                    <a:pt x="911" y="329"/>
                  </a:lnTo>
                  <a:lnTo>
                    <a:pt x="903" y="329"/>
                  </a:lnTo>
                  <a:lnTo>
                    <a:pt x="891" y="329"/>
                  </a:lnTo>
                  <a:lnTo>
                    <a:pt x="883" y="329"/>
                  </a:lnTo>
                  <a:lnTo>
                    <a:pt x="883" y="297"/>
                  </a:lnTo>
                  <a:close/>
                  <a:moveTo>
                    <a:pt x="795" y="266"/>
                  </a:moveTo>
                  <a:lnTo>
                    <a:pt x="827" y="293"/>
                  </a:lnTo>
                  <a:lnTo>
                    <a:pt x="807" y="317"/>
                  </a:lnTo>
                  <a:lnTo>
                    <a:pt x="784" y="297"/>
                  </a:lnTo>
                  <a:lnTo>
                    <a:pt x="776" y="293"/>
                  </a:lnTo>
                  <a:lnTo>
                    <a:pt x="795" y="266"/>
                  </a:lnTo>
                  <a:close/>
                  <a:moveTo>
                    <a:pt x="215" y="214"/>
                  </a:moveTo>
                  <a:cubicBezTo>
                    <a:pt x="215" y="214"/>
                    <a:pt x="216" y="214"/>
                    <a:pt x="217" y="215"/>
                  </a:cubicBezTo>
                  <a:lnTo>
                    <a:pt x="219" y="216"/>
                  </a:lnTo>
                  <a:lnTo>
                    <a:pt x="219" y="218"/>
                  </a:lnTo>
                  <a:cubicBezTo>
                    <a:pt x="215" y="214"/>
                    <a:pt x="215" y="214"/>
                    <a:pt x="215" y="214"/>
                  </a:cubicBezTo>
                  <a:close/>
                  <a:moveTo>
                    <a:pt x="219" y="214"/>
                  </a:moveTo>
                  <a:lnTo>
                    <a:pt x="219" y="214"/>
                  </a:lnTo>
                  <a:lnTo>
                    <a:pt x="218" y="214"/>
                  </a:lnTo>
                  <a:lnTo>
                    <a:pt x="217" y="214"/>
                  </a:lnTo>
                  <a:lnTo>
                    <a:pt x="217" y="214"/>
                  </a:lnTo>
                  <a:lnTo>
                    <a:pt x="215" y="214"/>
                  </a:lnTo>
                  <a:lnTo>
                    <a:pt x="215" y="214"/>
                  </a:lnTo>
                  <a:lnTo>
                    <a:pt x="215" y="214"/>
                  </a:lnTo>
                  <a:lnTo>
                    <a:pt x="219" y="214"/>
                  </a:lnTo>
                  <a:close/>
                  <a:moveTo>
                    <a:pt x="772" y="163"/>
                  </a:moveTo>
                  <a:cubicBezTo>
                    <a:pt x="652" y="163"/>
                    <a:pt x="557" y="262"/>
                    <a:pt x="557" y="381"/>
                  </a:cubicBezTo>
                  <a:cubicBezTo>
                    <a:pt x="557" y="499"/>
                    <a:pt x="652" y="598"/>
                    <a:pt x="772" y="598"/>
                  </a:cubicBezTo>
                  <a:cubicBezTo>
                    <a:pt x="892" y="598"/>
                    <a:pt x="987" y="499"/>
                    <a:pt x="987" y="381"/>
                  </a:cubicBezTo>
                  <a:cubicBezTo>
                    <a:pt x="987" y="377"/>
                    <a:pt x="987" y="377"/>
                    <a:pt x="987" y="377"/>
                  </a:cubicBezTo>
                  <a:cubicBezTo>
                    <a:pt x="987" y="300"/>
                    <a:pt x="947" y="233"/>
                    <a:pt x="887" y="196"/>
                  </a:cubicBezTo>
                  <a:lnTo>
                    <a:pt x="885" y="194"/>
                  </a:lnTo>
                  <a:lnTo>
                    <a:pt x="884" y="194"/>
                  </a:lnTo>
                  <a:cubicBezTo>
                    <a:pt x="879" y="194"/>
                    <a:pt x="879" y="194"/>
                    <a:pt x="879" y="194"/>
                  </a:cubicBezTo>
                  <a:lnTo>
                    <a:pt x="879" y="191"/>
                  </a:lnTo>
                  <a:lnTo>
                    <a:pt x="875" y="188"/>
                  </a:lnTo>
                  <a:lnTo>
                    <a:pt x="869" y="185"/>
                  </a:lnTo>
                  <a:lnTo>
                    <a:pt x="868" y="186"/>
                  </a:lnTo>
                  <a:cubicBezTo>
                    <a:pt x="867" y="186"/>
                    <a:pt x="867" y="186"/>
                    <a:pt x="867" y="186"/>
                  </a:cubicBezTo>
                  <a:lnTo>
                    <a:pt x="865" y="184"/>
                  </a:lnTo>
                  <a:lnTo>
                    <a:pt x="856" y="179"/>
                  </a:lnTo>
                  <a:cubicBezTo>
                    <a:pt x="830" y="169"/>
                    <a:pt x="802" y="163"/>
                    <a:pt x="772" y="163"/>
                  </a:cubicBezTo>
                  <a:close/>
                  <a:moveTo>
                    <a:pt x="962" y="124"/>
                  </a:moveTo>
                  <a:lnTo>
                    <a:pt x="962" y="125"/>
                  </a:lnTo>
                  <a:cubicBezTo>
                    <a:pt x="951" y="135"/>
                    <a:pt x="938" y="142"/>
                    <a:pt x="926" y="150"/>
                  </a:cubicBezTo>
                  <a:cubicBezTo>
                    <a:pt x="923" y="153"/>
                    <a:pt x="920" y="155"/>
                    <a:pt x="916" y="157"/>
                  </a:cubicBezTo>
                  <a:lnTo>
                    <a:pt x="909" y="162"/>
                  </a:lnTo>
                  <a:lnTo>
                    <a:pt x="913" y="162"/>
                  </a:lnTo>
                  <a:cubicBezTo>
                    <a:pt x="915" y="162"/>
                    <a:pt x="917" y="162"/>
                    <a:pt x="919" y="162"/>
                  </a:cubicBezTo>
                  <a:cubicBezTo>
                    <a:pt x="931" y="162"/>
                    <a:pt x="947" y="162"/>
                    <a:pt x="962" y="162"/>
                  </a:cubicBezTo>
                  <a:cubicBezTo>
                    <a:pt x="974" y="162"/>
                    <a:pt x="978" y="162"/>
                    <a:pt x="978" y="162"/>
                  </a:cubicBezTo>
                  <a:cubicBezTo>
                    <a:pt x="978" y="158"/>
                    <a:pt x="982" y="158"/>
                    <a:pt x="982" y="158"/>
                  </a:cubicBezTo>
                  <a:cubicBezTo>
                    <a:pt x="982" y="154"/>
                    <a:pt x="982" y="150"/>
                    <a:pt x="986" y="146"/>
                  </a:cubicBezTo>
                  <a:cubicBezTo>
                    <a:pt x="982" y="146"/>
                    <a:pt x="982" y="146"/>
                    <a:pt x="982" y="146"/>
                  </a:cubicBezTo>
                  <a:cubicBezTo>
                    <a:pt x="974" y="146"/>
                    <a:pt x="974" y="146"/>
                    <a:pt x="974" y="146"/>
                  </a:cubicBezTo>
                  <a:cubicBezTo>
                    <a:pt x="974" y="142"/>
                    <a:pt x="974" y="142"/>
                    <a:pt x="974" y="142"/>
                  </a:cubicBezTo>
                  <a:cubicBezTo>
                    <a:pt x="958" y="139"/>
                    <a:pt x="958" y="139"/>
                    <a:pt x="958" y="139"/>
                  </a:cubicBezTo>
                  <a:cubicBezTo>
                    <a:pt x="958" y="131"/>
                    <a:pt x="958" y="131"/>
                    <a:pt x="958" y="131"/>
                  </a:cubicBezTo>
                  <a:cubicBezTo>
                    <a:pt x="958" y="127"/>
                    <a:pt x="962" y="127"/>
                    <a:pt x="962" y="127"/>
                  </a:cubicBezTo>
                  <a:cubicBezTo>
                    <a:pt x="962" y="127"/>
                    <a:pt x="962" y="127"/>
                    <a:pt x="962" y="125"/>
                  </a:cubicBezTo>
                  <a:lnTo>
                    <a:pt x="962" y="124"/>
                  </a:lnTo>
                  <a:close/>
                  <a:moveTo>
                    <a:pt x="998" y="123"/>
                  </a:moveTo>
                  <a:cubicBezTo>
                    <a:pt x="998" y="123"/>
                    <a:pt x="998" y="125"/>
                    <a:pt x="997" y="128"/>
                  </a:cubicBezTo>
                  <a:lnTo>
                    <a:pt x="997" y="128"/>
                  </a:lnTo>
                  <a:lnTo>
                    <a:pt x="996" y="129"/>
                  </a:lnTo>
                  <a:cubicBezTo>
                    <a:pt x="994" y="131"/>
                    <a:pt x="993" y="132"/>
                    <a:pt x="990" y="135"/>
                  </a:cubicBezTo>
                  <a:cubicBezTo>
                    <a:pt x="990" y="139"/>
                    <a:pt x="990" y="139"/>
                    <a:pt x="990" y="139"/>
                  </a:cubicBezTo>
                  <a:cubicBezTo>
                    <a:pt x="993" y="136"/>
                    <a:pt x="995" y="133"/>
                    <a:pt x="996" y="130"/>
                  </a:cubicBezTo>
                  <a:lnTo>
                    <a:pt x="997" y="128"/>
                  </a:lnTo>
                  <a:lnTo>
                    <a:pt x="998" y="127"/>
                  </a:lnTo>
                  <a:cubicBezTo>
                    <a:pt x="998" y="123"/>
                    <a:pt x="998" y="123"/>
                    <a:pt x="998" y="123"/>
                  </a:cubicBezTo>
                  <a:close/>
                  <a:moveTo>
                    <a:pt x="899" y="0"/>
                  </a:moveTo>
                  <a:cubicBezTo>
                    <a:pt x="919" y="0"/>
                    <a:pt x="934" y="16"/>
                    <a:pt x="950" y="32"/>
                  </a:cubicBezTo>
                  <a:cubicBezTo>
                    <a:pt x="966" y="47"/>
                    <a:pt x="978" y="67"/>
                    <a:pt x="982" y="87"/>
                  </a:cubicBezTo>
                  <a:cubicBezTo>
                    <a:pt x="982" y="89"/>
                    <a:pt x="981" y="91"/>
                    <a:pt x="981" y="93"/>
                  </a:cubicBezTo>
                  <a:lnTo>
                    <a:pt x="981" y="93"/>
                  </a:lnTo>
                  <a:lnTo>
                    <a:pt x="982" y="92"/>
                  </a:lnTo>
                  <a:cubicBezTo>
                    <a:pt x="986" y="89"/>
                    <a:pt x="991" y="87"/>
                    <a:pt x="998" y="87"/>
                  </a:cubicBezTo>
                  <a:cubicBezTo>
                    <a:pt x="1006" y="87"/>
                    <a:pt x="1010" y="87"/>
                    <a:pt x="1014" y="91"/>
                  </a:cubicBezTo>
                  <a:cubicBezTo>
                    <a:pt x="1022" y="99"/>
                    <a:pt x="1030" y="111"/>
                    <a:pt x="1030" y="123"/>
                  </a:cubicBezTo>
                  <a:cubicBezTo>
                    <a:pt x="1030" y="135"/>
                    <a:pt x="1026" y="146"/>
                    <a:pt x="1018" y="158"/>
                  </a:cubicBezTo>
                  <a:cubicBezTo>
                    <a:pt x="1010" y="166"/>
                    <a:pt x="1010" y="170"/>
                    <a:pt x="1006" y="178"/>
                  </a:cubicBezTo>
                  <a:cubicBezTo>
                    <a:pt x="998" y="190"/>
                    <a:pt x="986" y="194"/>
                    <a:pt x="966" y="194"/>
                  </a:cubicBezTo>
                  <a:cubicBezTo>
                    <a:pt x="956" y="194"/>
                    <a:pt x="948" y="194"/>
                    <a:pt x="940" y="194"/>
                  </a:cubicBezTo>
                  <a:lnTo>
                    <a:pt x="937" y="194"/>
                  </a:lnTo>
                  <a:lnTo>
                    <a:pt x="944" y="200"/>
                  </a:lnTo>
                  <a:cubicBezTo>
                    <a:pt x="989" y="244"/>
                    <a:pt x="1017" y="305"/>
                    <a:pt x="1019" y="373"/>
                  </a:cubicBezTo>
                  <a:cubicBezTo>
                    <a:pt x="1019" y="381"/>
                    <a:pt x="1019" y="381"/>
                    <a:pt x="1019" y="381"/>
                  </a:cubicBezTo>
                  <a:cubicBezTo>
                    <a:pt x="1019" y="519"/>
                    <a:pt x="911" y="630"/>
                    <a:pt x="772" y="630"/>
                  </a:cubicBezTo>
                  <a:cubicBezTo>
                    <a:pt x="759" y="630"/>
                    <a:pt x="747" y="629"/>
                    <a:pt x="735" y="627"/>
                  </a:cubicBezTo>
                  <a:lnTo>
                    <a:pt x="733" y="627"/>
                  </a:lnTo>
                  <a:lnTo>
                    <a:pt x="730" y="634"/>
                  </a:lnTo>
                  <a:lnTo>
                    <a:pt x="737" y="638"/>
                  </a:lnTo>
                  <a:cubicBezTo>
                    <a:pt x="748" y="646"/>
                    <a:pt x="758" y="655"/>
                    <a:pt x="765" y="665"/>
                  </a:cubicBezTo>
                  <a:lnTo>
                    <a:pt x="770" y="672"/>
                  </a:lnTo>
                  <a:lnTo>
                    <a:pt x="778" y="670"/>
                  </a:lnTo>
                  <a:cubicBezTo>
                    <a:pt x="788" y="665"/>
                    <a:pt x="800" y="660"/>
                    <a:pt x="812" y="654"/>
                  </a:cubicBezTo>
                  <a:cubicBezTo>
                    <a:pt x="847" y="638"/>
                    <a:pt x="895" y="618"/>
                    <a:pt x="943" y="598"/>
                  </a:cubicBezTo>
                  <a:cubicBezTo>
                    <a:pt x="1042" y="555"/>
                    <a:pt x="1142" y="515"/>
                    <a:pt x="1182" y="511"/>
                  </a:cubicBezTo>
                  <a:cubicBezTo>
                    <a:pt x="1182" y="511"/>
                    <a:pt x="1186" y="511"/>
                    <a:pt x="1190" y="511"/>
                  </a:cubicBezTo>
                  <a:cubicBezTo>
                    <a:pt x="1249" y="511"/>
                    <a:pt x="1301" y="531"/>
                    <a:pt x="1301" y="531"/>
                  </a:cubicBezTo>
                  <a:cubicBezTo>
                    <a:pt x="1309" y="535"/>
                    <a:pt x="1309" y="535"/>
                    <a:pt x="1309" y="535"/>
                  </a:cubicBezTo>
                  <a:cubicBezTo>
                    <a:pt x="1301" y="562"/>
                    <a:pt x="1301" y="562"/>
                    <a:pt x="1301" y="562"/>
                  </a:cubicBezTo>
                  <a:cubicBezTo>
                    <a:pt x="1293" y="562"/>
                    <a:pt x="1293" y="562"/>
                    <a:pt x="1293" y="562"/>
                  </a:cubicBezTo>
                  <a:cubicBezTo>
                    <a:pt x="1293" y="562"/>
                    <a:pt x="1289" y="559"/>
                    <a:pt x="1289" y="559"/>
                  </a:cubicBezTo>
                  <a:cubicBezTo>
                    <a:pt x="1289" y="559"/>
                    <a:pt x="1285" y="559"/>
                    <a:pt x="1285" y="559"/>
                  </a:cubicBezTo>
                  <a:cubicBezTo>
                    <a:pt x="1277" y="555"/>
                    <a:pt x="1269" y="555"/>
                    <a:pt x="1261" y="551"/>
                  </a:cubicBezTo>
                  <a:cubicBezTo>
                    <a:pt x="1241" y="547"/>
                    <a:pt x="1217" y="543"/>
                    <a:pt x="1190" y="543"/>
                  </a:cubicBezTo>
                  <a:cubicBezTo>
                    <a:pt x="1186" y="543"/>
                    <a:pt x="1186" y="543"/>
                    <a:pt x="1182" y="543"/>
                  </a:cubicBezTo>
                  <a:cubicBezTo>
                    <a:pt x="1162" y="543"/>
                    <a:pt x="1050" y="586"/>
                    <a:pt x="955" y="626"/>
                  </a:cubicBezTo>
                  <a:cubicBezTo>
                    <a:pt x="886" y="657"/>
                    <a:pt x="820" y="686"/>
                    <a:pt x="788" y="700"/>
                  </a:cubicBezTo>
                  <a:lnTo>
                    <a:pt x="784" y="702"/>
                  </a:lnTo>
                  <a:lnTo>
                    <a:pt x="788" y="713"/>
                  </a:lnTo>
                  <a:cubicBezTo>
                    <a:pt x="791" y="728"/>
                    <a:pt x="793" y="744"/>
                    <a:pt x="793" y="761"/>
                  </a:cubicBezTo>
                  <a:cubicBezTo>
                    <a:pt x="793" y="820"/>
                    <a:pt x="773" y="887"/>
                    <a:pt x="733" y="951"/>
                  </a:cubicBezTo>
                  <a:cubicBezTo>
                    <a:pt x="681" y="1032"/>
                    <a:pt x="602" y="1103"/>
                    <a:pt x="529" y="1128"/>
                  </a:cubicBezTo>
                  <a:lnTo>
                    <a:pt x="521" y="1130"/>
                  </a:lnTo>
                  <a:lnTo>
                    <a:pt x="521" y="1133"/>
                  </a:lnTo>
                  <a:cubicBezTo>
                    <a:pt x="519" y="1136"/>
                    <a:pt x="517" y="1140"/>
                    <a:pt x="517" y="1146"/>
                  </a:cubicBezTo>
                  <a:cubicBezTo>
                    <a:pt x="517" y="1158"/>
                    <a:pt x="513" y="1177"/>
                    <a:pt x="509" y="1197"/>
                  </a:cubicBezTo>
                  <a:cubicBezTo>
                    <a:pt x="501" y="1245"/>
                    <a:pt x="489" y="1304"/>
                    <a:pt x="481" y="1368"/>
                  </a:cubicBezTo>
                  <a:cubicBezTo>
                    <a:pt x="462" y="1494"/>
                    <a:pt x="442" y="1637"/>
                    <a:pt x="438" y="1685"/>
                  </a:cubicBezTo>
                  <a:cubicBezTo>
                    <a:pt x="438" y="1692"/>
                    <a:pt x="442" y="1696"/>
                    <a:pt x="442" y="1696"/>
                  </a:cubicBezTo>
                  <a:cubicBezTo>
                    <a:pt x="442" y="1704"/>
                    <a:pt x="458" y="1712"/>
                    <a:pt x="481" y="1712"/>
                  </a:cubicBezTo>
                  <a:cubicBezTo>
                    <a:pt x="509" y="1712"/>
                    <a:pt x="537" y="1704"/>
                    <a:pt x="537" y="1704"/>
                  </a:cubicBezTo>
                  <a:cubicBezTo>
                    <a:pt x="537" y="1704"/>
                    <a:pt x="537" y="1704"/>
                    <a:pt x="541" y="1704"/>
                  </a:cubicBezTo>
                  <a:cubicBezTo>
                    <a:pt x="545" y="1704"/>
                    <a:pt x="545" y="1704"/>
                    <a:pt x="545" y="1704"/>
                  </a:cubicBezTo>
                  <a:cubicBezTo>
                    <a:pt x="553" y="1732"/>
                    <a:pt x="553" y="1732"/>
                    <a:pt x="553" y="1732"/>
                  </a:cubicBezTo>
                  <a:cubicBezTo>
                    <a:pt x="545" y="1732"/>
                    <a:pt x="545" y="1732"/>
                    <a:pt x="545" y="1732"/>
                  </a:cubicBezTo>
                  <a:cubicBezTo>
                    <a:pt x="545" y="1732"/>
                    <a:pt x="541" y="1736"/>
                    <a:pt x="541" y="1736"/>
                  </a:cubicBezTo>
                  <a:cubicBezTo>
                    <a:pt x="537" y="1736"/>
                    <a:pt x="533" y="1736"/>
                    <a:pt x="525" y="1736"/>
                  </a:cubicBezTo>
                  <a:cubicBezTo>
                    <a:pt x="513" y="1740"/>
                    <a:pt x="497" y="1744"/>
                    <a:pt x="481" y="1744"/>
                  </a:cubicBezTo>
                  <a:cubicBezTo>
                    <a:pt x="481" y="1744"/>
                    <a:pt x="478" y="1744"/>
                    <a:pt x="478" y="1744"/>
                  </a:cubicBezTo>
                  <a:cubicBezTo>
                    <a:pt x="454" y="1744"/>
                    <a:pt x="422" y="1736"/>
                    <a:pt x="410" y="1704"/>
                  </a:cubicBezTo>
                  <a:lnTo>
                    <a:pt x="411" y="1704"/>
                  </a:lnTo>
                  <a:lnTo>
                    <a:pt x="412" y="1703"/>
                  </a:lnTo>
                  <a:lnTo>
                    <a:pt x="412" y="1703"/>
                  </a:lnTo>
                  <a:lnTo>
                    <a:pt x="413" y="1703"/>
                  </a:lnTo>
                  <a:cubicBezTo>
                    <a:pt x="413" y="1703"/>
                    <a:pt x="414" y="1702"/>
                    <a:pt x="415" y="1702"/>
                  </a:cubicBezTo>
                  <a:lnTo>
                    <a:pt x="416" y="1702"/>
                  </a:lnTo>
                  <a:lnTo>
                    <a:pt x="416" y="1701"/>
                  </a:lnTo>
                  <a:lnTo>
                    <a:pt x="417" y="1701"/>
                  </a:lnTo>
                  <a:cubicBezTo>
                    <a:pt x="418" y="1700"/>
                    <a:pt x="418" y="1700"/>
                    <a:pt x="418" y="1700"/>
                  </a:cubicBezTo>
                  <a:lnTo>
                    <a:pt x="416" y="1701"/>
                  </a:lnTo>
                  <a:lnTo>
                    <a:pt x="416" y="1701"/>
                  </a:lnTo>
                  <a:lnTo>
                    <a:pt x="416" y="1702"/>
                  </a:lnTo>
                  <a:lnTo>
                    <a:pt x="415" y="1702"/>
                  </a:lnTo>
                  <a:cubicBezTo>
                    <a:pt x="415" y="1702"/>
                    <a:pt x="414" y="1702"/>
                    <a:pt x="413" y="1703"/>
                  </a:cubicBezTo>
                  <a:lnTo>
                    <a:pt x="412" y="1703"/>
                  </a:lnTo>
                  <a:lnTo>
                    <a:pt x="411" y="1704"/>
                  </a:lnTo>
                  <a:lnTo>
                    <a:pt x="411" y="1704"/>
                  </a:lnTo>
                  <a:cubicBezTo>
                    <a:pt x="410" y="1704"/>
                    <a:pt x="410" y="1704"/>
                    <a:pt x="410" y="1704"/>
                  </a:cubicBezTo>
                  <a:cubicBezTo>
                    <a:pt x="410" y="1696"/>
                    <a:pt x="406" y="1692"/>
                    <a:pt x="406" y="1685"/>
                  </a:cubicBezTo>
                  <a:cubicBezTo>
                    <a:pt x="410" y="1595"/>
                    <a:pt x="472" y="1228"/>
                    <a:pt x="487" y="1137"/>
                  </a:cubicBezTo>
                  <a:lnTo>
                    <a:pt x="487" y="1137"/>
                  </a:lnTo>
                  <a:lnTo>
                    <a:pt x="482" y="1137"/>
                  </a:lnTo>
                  <a:cubicBezTo>
                    <a:pt x="466" y="1137"/>
                    <a:pt x="451" y="1133"/>
                    <a:pt x="435" y="1121"/>
                  </a:cubicBezTo>
                  <a:cubicBezTo>
                    <a:pt x="439" y="1117"/>
                    <a:pt x="439" y="1117"/>
                    <a:pt x="439" y="1117"/>
                  </a:cubicBezTo>
                  <a:cubicBezTo>
                    <a:pt x="435" y="1121"/>
                    <a:pt x="435" y="1121"/>
                    <a:pt x="435" y="1121"/>
                  </a:cubicBezTo>
                  <a:cubicBezTo>
                    <a:pt x="423" y="1113"/>
                    <a:pt x="412" y="1102"/>
                    <a:pt x="402" y="1088"/>
                  </a:cubicBezTo>
                  <a:lnTo>
                    <a:pt x="399" y="1083"/>
                  </a:lnTo>
                  <a:lnTo>
                    <a:pt x="393" y="1090"/>
                  </a:lnTo>
                  <a:cubicBezTo>
                    <a:pt x="367" y="1122"/>
                    <a:pt x="321" y="1178"/>
                    <a:pt x="283" y="1213"/>
                  </a:cubicBezTo>
                  <a:cubicBezTo>
                    <a:pt x="263" y="1229"/>
                    <a:pt x="247" y="1241"/>
                    <a:pt x="227" y="1245"/>
                  </a:cubicBezTo>
                  <a:cubicBezTo>
                    <a:pt x="227" y="1245"/>
                    <a:pt x="223" y="1241"/>
                    <a:pt x="223" y="1241"/>
                  </a:cubicBezTo>
                  <a:cubicBezTo>
                    <a:pt x="223" y="1233"/>
                    <a:pt x="223" y="1233"/>
                    <a:pt x="223" y="1233"/>
                  </a:cubicBezTo>
                  <a:cubicBezTo>
                    <a:pt x="219" y="1241"/>
                    <a:pt x="219" y="1241"/>
                    <a:pt x="219" y="1241"/>
                  </a:cubicBezTo>
                  <a:cubicBezTo>
                    <a:pt x="191" y="1233"/>
                    <a:pt x="171" y="1193"/>
                    <a:pt x="147" y="1154"/>
                  </a:cubicBezTo>
                  <a:cubicBezTo>
                    <a:pt x="131" y="1118"/>
                    <a:pt x="119" y="1083"/>
                    <a:pt x="115" y="1063"/>
                  </a:cubicBezTo>
                  <a:cubicBezTo>
                    <a:pt x="115" y="1063"/>
                    <a:pt x="111" y="1063"/>
                    <a:pt x="111" y="1063"/>
                  </a:cubicBezTo>
                  <a:cubicBezTo>
                    <a:pt x="84" y="1063"/>
                    <a:pt x="24" y="1079"/>
                    <a:pt x="20" y="1083"/>
                  </a:cubicBezTo>
                  <a:cubicBezTo>
                    <a:pt x="16" y="1075"/>
                    <a:pt x="16" y="1075"/>
                    <a:pt x="16" y="1075"/>
                  </a:cubicBezTo>
                  <a:cubicBezTo>
                    <a:pt x="8" y="1075"/>
                    <a:pt x="8" y="1075"/>
                    <a:pt x="8" y="1075"/>
                  </a:cubicBezTo>
                  <a:cubicBezTo>
                    <a:pt x="0" y="1051"/>
                    <a:pt x="0" y="1051"/>
                    <a:pt x="0" y="1051"/>
                  </a:cubicBezTo>
                  <a:cubicBezTo>
                    <a:pt x="12" y="1051"/>
                    <a:pt x="12" y="1051"/>
                    <a:pt x="12" y="1051"/>
                  </a:cubicBezTo>
                  <a:cubicBezTo>
                    <a:pt x="16" y="1051"/>
                    <a:pt x="16" y="1051"/>
                    <a:pt x="20" y="1047"/>
                  </a:cubicBezTo>
                  <a:cubicBezTo>
                    <a:pt x="28" y="1047"/>
                    <a:pt x="36" y="1043"/>
                    <a:pt x="48" y="1043"/>
                  </a:cubicBezTo>
                  <a:cubicBezTo>
                    <a:pt x="68" y="1039"/>
                    <a:pt x="92" y="1031"/>
                    <a:pt x="111" y="1031"/>
                  </a:cubicBezTo>
                  <a:cubicBezTo>
                    <a:pt x="115" y="1031"/>
                    <a:pt x="123" y="1031"/>
                    <a:pt x="127" y="1035"/>
                  </a:cubicBezTo>
                  <a:cubicBezTo>
                    <a:pt x="135" y="1039"/>
                    <a:pt x="143" y="1043"/>
                    <a:pt x="143" y="1055"/>
                  </a:cubicBezTo>
                  <a:cubicBezTo>
                    <a:pt x="143" y="1059"/>
                    <a:pt x="143" y="1059"/>
                    <a:pt x="143" y="1059"/>
                  </a:cubicBezTo>
                  <a:cubicBezTo>
                    <a:pt x="143" y="1063"/>
                    <a:pt x="159" y="1106"/>
                    <a:pt x="179" y="1138"/>
                  </a:cubicBezTo>
                  <a:cubicBezTo>
                    <a:pt x="187" y="1158"/>
                    <a:pt x="199" y="1178"/>
                    <a:pt x="207" y="1190"/>
                  </a:cubicBezTo>
                  <a:cubicBezTo>
                    <a:pt x="215" y="1201"/>
                    <a:pt x="227" y="1213"/>
                    <a:pt x="227" y="1213"/>
                  </a:cubicBezTo>
                  <a:cubicBezTo>
                    <a:pt x="227" y="1213"/>
                    <a:pt x="227" y="1213"/>
                    <a:pt x="231" y="1213"/>
                  </a:cubicBezTo>
                  <a:cubicBezTo>
                    <a:pt x="231" y="1209"/>
                    <a:pt x="231" y="1209"/>
                    <a:pt x="231" y="1209"/>
                  </a:cubicBezTo>
                  <a:cubicBezTo>
                    <a:pt x="235" y="1209"/>
                    <a:pt x="235" y="1209"/>
                    <a:pt x="239" y="1205"/>
                  </a:cubicBezTo>
                  <a:cubicBezTo>
                    <a:pt x="247" y="1201"/>
                    <a:pt x="255" y="1197"/>
                    <a:pt x="263" y="1190"/>
                  </a:cubicBezTo>
                  <a:cubicBezTo>
                    <a:pt x="279" y="1174"/>
                    <a:pt x="299" y="1154"/>
                    <a:pt x="318" y="1130"/>
                  </a:cubicBezTo>
                  <a:cubicBezTo>
                    <a:pt x="344" y="1098"/>
                    <a:pt x="370" y="1066"/>
                    <a:pt x="381" y="1053"/>
                  </a:cubicBezTo>
                  <a:lnTo>
                    <a:pt x="382" y="1052"/>
                  </a:lnTo>
                  <a:lnTo>
                    <a:pt x="376" y="1037"/>
                  </a:lnTo>
                  <a:cubicBezTo>
                    <a:pt x="363" y="1001"/>
                    <a:pt x="355" y="958"/>
                    <a:pt x="355" y="915"/>
                  </a:cubicBezTo>
                  <a:cubicBezTo>
                    <a:pt x="355" y="860"/>
                    <a:pt x="367" y="800"/>
                    <a:pt x="399" y="753"/>
                  </a:cubicBezTo>
                  <a:cubicBezTo>
                    <a:pt x="422" y="719"/>
                    <a:pt x="452" y="692"/>
                    <a:pt x="486" y="670"/>
                  </a:cubicBezTo>
                  <a:lnTo>
                    <a:pt x="492" y="667"/>
                  </a:lnTo>
                  <a:lnTo>
                    <a:pt x="492" y="667"/>
                  </a:lnTo>
                  <a:cubicBezTo>
                    <a:pt x="488" y="667"/>
                    <a:pt x="488" y="667"/>
                    <a:pt x="488" y="667"/>
                  </a:cubicBezTo>
                  <a:cubicBezTo>
                    <a:pt x="488" y="659"/>
                    <a:pt x="488" y="659"/>
                    <a:pt x="488" y="659"/>
                  </a:cubicBezTo>
                  <a:cubicBezTo>
                    <a:pt x="488" y="655"/>
                    <a:pt x="488" y="655"/>
                    <a:pt x="488" y="651"/>
                  </a:cubicBezTo>
                  <a:cubicBezTo>
                    <a:pt x="488" y="524"/>
                    <a:pt x="421" y="417"/>
                    <a:pt x="354" y="337"/>
                  </a:cubicBezTo>
                  <a:cubicBezTo>
                    <a:pt x="324" y="306"/>
                    <a:pt x="295" y="279"/>
                    <a:pt x="272" y="258"/>
                  </a:cubicBezTo>
                  <a:lnTo>
                    <a:pt x="271" y="258"/>
                  </a:lnTo>
                  <a:lnTo>
                    <a:pt x="270" y="258"/>
                  </a:lnTo>
                  <a:lnTo>
                    <a:pt x="270" y="257"/>
                  </a:lnTo>
                  <a:lnTo>
                    <a:pt x="263" y="251"/>
                  </a:lnTo>
                  <a:cubicBezTo>
                    <a:pt x="244" y="235"/>
                    <a:pt x="229" y="223"/>
                    <a:pt x="220" y="217"/>
                  </a:cubicBezTo>
                  <a:lnTo>
                    <a:pt x="219" y="216"/>
                  </a:lnTo>
                  <a:lnTo>
                    <a:pt x="219" y="214"/>
                  </a:lnTo>
                  <a:lnTo>
                    <a:pt x="219" y="214"/>
                  </a:lnTo>
                  <a:lnTo>
                    <a:pt x="219" y="211"/>
                  </a:lnTo>
                  <a:cubicBezTo>
                    <a:pt x="219" y="206"/>
                    <a:pt x="219" y="206"/>
                    <a:pt x="219" y="206"/>
                  </a:cubicBezTo>
                  <a:cubicBezTo>
                    <a:pt x="215" y="206"/>
                    <a:pt x="215" y="206"/>
                    <a:pt x="215" y="206"/>
                  </a:cubicBezTo>
                  <a:cubicBezTo>
                    <a:pt x="231" y="178"/>
                    <a:pt x="231" y="178"/>
                    <a:pt x="231" y="178"/>
                  </a:cubicBezTo>
                  <a:cubicBezTo>
                    <a:pt x="235" y="190"/>
                    <a:pt x="235" y="190"/>
                    <a:pt x="235" y="190"/>
                  </a:cubicBezTo>
                  <a:cubicBezTo>
                    <a:pt x="235" y="190"/>
                    <a:pt x="235" y="190"/>
                    <a:pt x="239" y="190"/>
                  </a:cubicBezTo>
                  <a:cubicBezTo>
                    <a:pt x="239" y="194"/>
                    <a:pt x="243" y="194"/>
                    <a:pt x="247" y="198"/>
                  </a:cubicBezTo>
                  <a:cubicBezTo>
                    <a:pt x="249" y="199"/>
                    <a:pt x="251" y="200"/>
                    <a:pt x="253" y="202"/>
                  </a:cubicBezTo>
                  <a:lnTo>
                    <a:pt x="256" y="203"/>
                  </a:lnTo>
                  <a:lnTo>
                    <a:pt x="250" y="182"/>
                  </a:lnTo>
                  <a:lnTo>
                    <a:pt x="250" y="178"/>
                  </a:lnTo>
                  <a:lnTo>
                    <a:pt x="278" y="171"/>
                  </a:lnTo>
                  <a:lnTo>
                    <a:pt x="299" y="240"/>
                  </a:lnTo>
                  <a:lnTo>
                    <a:pt x="299" y="240"/>
                  </a:lnTo>
                  <a:cubicBezTo>
                    <a:pt x="323" y="261"/>
                    <a:pt x="350" y="287"/>
                    <a:pt x="377" y="317"/>
                  </a:cubicBezTo>
                  <a:cubicBezTo>
                    <a:pt x="449" y="397"/>
                    <a:pt x="520" y="512"/>
                    <a:pt x="520" y="651"/>
                  </a:cubicBezTo>
                  <a:lnTo>
                    <a:pt x="520" y="652"/>
                  </a:lnTo>
                  <a:lnTo>
                    <a:pt x="535" y="645"/>
                  </a:lnTo>
                  <a:cubicBezTo>
                    <a:pt x="576" y="627"/>
                    <a:pt x="619" y="618"/>
                    <a:pt x="658" y="618"/>
                  </a:cubicBezTo>
                  <a:lnTo>
                    <a:pt x="663" y="618"/>
                  </a:lnTo>
                  <a:lnTo>
                    <a:pt x="664" y="618"/>
                  </a:lnTo>
                  <a:lnTo>
                    <a:pt x="672" y="618"/>
                  </a:lnTo>
                  <a:lnTo>
                    <a:pt x="672" y="619"/>
                  </a:lnTo>
                  <a:lnTo>
                    <a:pt x="681" y="619"/>
                  </a:lnTo>
                  <a:cubicBezTo>
                    <a:pt x="684" y="620"/>
                    <a:pt x="688" y="620"/>
                    <a:pt x="692" y="621"/>
                  </a:cubicBezTo>
                  <a:lnTo>
                    <a:pt x="701" y="623"/>
                  </a:lnTo>
                  <a:lnTo>
                    <a:pt x="702" y="620"/>
                  </a:lnTo>
                  <a:lnTo>
                    <a:pt x="699" y="619"/>
                  </a:lnTo>
                  <a:cubicBezTo>
                    <a:pt x="599" y="587"/>
                    <a:pt x="525" y="493"/>
                    <a:pt x="525" y="381"/>
                  </a:cubicBezTo>
                  <a:cubicBezTo>
                    <a:pt x="525" y="242"/>
                    <a:pt x="637" y="131"/>
                    <a:pt x="772" y="131"/>
                  </a:cubicBezTo>
                  <a:cubicBezTo>
                    <a:pt x="806" y="131"/>
                    <a:pt x="838" y="138"/>
                    <a:pt x="867" y="150"/>
                  </a:cubicBezTo>
                  <a:lnTo>
                    <a:pt x="868" y="150"/>
                  </a:lnTo>
                  <a:lnTo>
                    <a:pt x="869" y="150"/>
                  </a:lnTo>
                  <a:cubicBezTo>
                    <a:pt x="871" y="149"/>
                    <a:pt x="873" y="148"/>
                    <a:pt x="875" y="146"/>
                  </a:cubicBezTo>
                  <a:cubicBezTo>
                    <a:pt x="883" y="142"/>
                    <a:pt x="895" y="135"/>
                    <a:pt x="907" y="127"/>
                  </a:cubicBezTo>
                  <a:cubicBezTo>
                    <a:pt x="926" y="115"/>
                    <a:pt x="946" y="95"/>
                    <a:pt x="950" y="87"/>
                  </a:cubicBezTo>
                  <a:cubicBezTo>
                    <a:pt x="950" y="83"/>
                    <a:pt x="938" y="63"/>
                    <a:pt x="926" y="51"/>
                  </a:cubicBezTo>
                  <a:cubicBezTo>
                    <a:pt x="919" y="40"/>
                    <a:pt x="903" y="32"/>
                    <a:pt x="899" y="32"/>
                  </a:cubicBezTo>
                  <a:cubicBezTo>
                    <a:pt x="895" y="36"/>
                    <a:pt x="895" y="40"/>
                    <a:pt x="895" y="44"/>
                  </a:cubicBezTo>
                  <a:cubicBezTo>
                    <a:pt x="895" y="47"/>
                    <a:pt x="895" y="55"/>
                    <a:pt x="899" y="55"/>
                  </a:cubicBezTo>
                  <a:cubicBezTo>
                    <a:pt x="907" y="59"/>
                    <a:pt x="919" y="67"/>
                    <a:pt x="922" y="67"/>
                  </a:cubicBezTo>
                  <a:cubicBezTo>
                    <a:pt x="930" y="71"/>
                    <a:pt x="930" y="71"/>
                    <a:pt x="930" y="71"/>
                  </a:cubicBezTo>
                  <a:cubicBezTo>
                    <a:pt x="919" y="99"/>
                    <a:pt x="919" y="99"/>
                    <a:pt x="919" y="99"/>
                  </a:cubicBezTo>
                  <a:cubicBezTo>
                    <a:pt x="911" y="99"/>
                    <a:pt x="911" y="99"/>
                    <a:pt x="911" y="99"/>
                  </a:cubicBezTo>
                  <a:cubicBezTo>
                    <a:pt x="907" y="99"/>
                    <a:pt x="907" y="99"/>
                    <a:pt x="907" y="99"/>
                  </a:cubicBezTo>
                  <a:cubicBezTo>
                    <a:pt x="907" y="95"/>
                    <a:pt x="907" y="95"/>
                    <a:pt x="907" y="95"/>
                  </a:cubicBezTo>
                  <a:cubicBezTo>
                    <a:pt x="903" y="95"/>
                    <a:pt x="903" y="91"/>
                    <a:pt x="899" y="91"/>
                  </a:cubicBezTo>
                  <a:cubicBezTo>
                    <a:pt x="895" y="87"/>
                    <a:pt x="887" y="87"/>
                    <a:pt x="883" y="83"/>
                  </a:cubicBezTo>
                  <a:cubicBezTo>
                    <a:pt x="867" y="75"/>
                    <a:pt x="863" y="59"/>
                    <a:pt x="863" y="44"/>
                  </a:cubicBezTo>
                  <a:cubicBezTo>
                    <a:pt x="863" y="32"/>
                    <a:pt x="867" y="20"/>
                    <a:pt x="879" y="8"/>
                  </a:cubicBezTo>
                  <a:cubicBezTo>
                    <a:pt x="883" y="0"/>
                    <a:pt x="891" y="0"/>
                    <a:pt x="899"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pic>
          <p:nvPicPr>
            <p:cNvPr id="49" name="图片 48"/>
            <p:cNvPicPr>
              <a:picLocks noChangeAspect="1"/>
            </p:cNvPicPr>
            <p:nvPr userDrawn="1">
              <p:custDataLst>
                <p:tags r:id="rId6"/>
              </p:custDataLst>
            </p:nvPr>
          </p:nvPicPr>
          <p:blipFill rotWithShape="1">
            <a:blip r:embed="rId7"/>
            <a:srcRect/>
            <a:stretch>
              <a:fillRect/>
            </a:stretch>
          </p:blipFill>
          <p:spPr>
            <a:xfrm>
              <a:off x="17168" y="9660"/>
              <a:ext cx="756" cy="682"/>
            </a:xfrm>
            <a:prstGeom prst="rect">
              <a:avLst/>
            </a:prstGeom>
          </p:spPr>
        </p:pic>
        <p:sp>
          <p:nvSpPr>
            <p:cNvPr id="87" name="Freeform 56"/>
            <p:cNvSpPr>
              <a:spLocks noEditPoints="1"/>
            </p:cNvSpPr>
            <p:nvPr userDrawn="1">
              <p:custDataLst>
                <p:tags r:id="rId8"/>
              </p:custDataLst>
            </p:nvPr>
          </p:nvSpPr>
          <p:spPr bwMode="auto">
            <a:xfrm>
              <a:off x="17885" y="9292"/>
              <a:ext cx="963" cy="1415"/>
            </a:xfrm>
            <a:custGeom>
              <a:avLst/>
              <a:gdLst>
                <a:gd name="T0" fmla="*/ 0 w 112"/>
                <a:gd name="T1" fmla="*/ 55 h 110"/>
                <a:gd name="T2" fmla="*/ 56 w 112"/>
                <a:gd name="T3" fmla="*/ 0 h 110"/>
                <a:gd name="T4" fmla="*/ 56 w 112"/>
                <a:gd name="T5" fmla="*/ 0 h 110"/>
                <a:gd name="T6" fmla="*/ 112 w 112"/>
                <a:gd name="T7" fmla="*/ 55 h 110"/>
                <a:gd name="T8" fmla="*/ 112 w 112"/>
                <a:gd name="T9" fmla="*/ 55 h 110"/>
                <a:gd name="T10" fmla="*/ 56 w 112"/>
                <a:gd name="T11" fmla="*/ 110 h 110"/>
                <a:gd name="T12" fmla="*/ 56 w 112"/>
                <a:gd name="T13" fmla="*/ 110 h 110"/>
                <a:gd name="T14" fmla="*/ 0 w 112"/>
                <a:gd name="T15" fmla="*/ 55 h 110"/>
                <a:gd name="T16" fmla="*/ 4 w 112"/>
                <a:gd name="T17" fmla="*/ 55 h 110"/>
                <a:gd name="T18" fmla="*/ 56 w 112"/>
                <a:gd name="T19" fmla="*/ 106 h 110"/>
                <a:gd name="T20" fmla="*/ 56 w 112"/>
                <a:gd name="T21" fmla="*/ 106 h 110"/>
                <a:gd name="T22" fmla="*/ 108 w 112"/>
                <a:gd name="T23" fmla="*/ 55 h 110"/>
                <a:gd name="T24" fmla="*/ 108 w 112"/>
                <a:gd name="T25" fmla="*/ 55 h 110"/>
                <a:gd name="T26" fmla="*/ 56 w 112"/>
                <a:gd name="T27" fmla="*/ 4 h 110"/>
                <a:gd name="T28" fmla="*/ 56 w 112"/>
                <a:gd name="T29" fmla="*/ 4 h 110"/>
                <a:gd name="T30" fmla="*/ 4 w 112"/>
                <a:gd name="T31"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3" h="1415">
                  <a:moveTo>
                    <a:pt x="425" y="601"/>
                  </a:moveTo>
                  <a:lnTo>
                    <a:pt x="436" y="710"/>
                  </a:lnTo>
                  <a:lnTo>
                    <a:pt x="463" y="739"/>
                  </a:lnTo>
                  <a:lnTo>
                    <a:pt x="463" y="716"/>
                  </a:lnTo>
                  <a:lnTo>
                    <a:pt x="425" y="601"/>
                  </a:lnTo>
                  <a:close/>
                  <a:moveTo>
                    <a:pt x="462" y="492"/>
                  </a:moveTo>
                  <a:lnTo>
                    <a:pt x="450" y="546"/>
                  </a:lnTo>
                  <a:lnTo>
                    <a:pt x="428" y="518"/>
                  </a:lnTo>
                  <a:lnTo>
                    <a:pt x="490" y="713"/>
                  </a:lnTo>
                  <a:lnTo>
                    <a:pt x="490" y="811"/>
                  </a:lnTo>
                  <a:lnTo>
                    <a:pt x="412" y="726"/>
                  </a:lnTo>
                  <a:lnTo>
                    <a:pt x="408" y="723"/>
                  </a:lnTo>
                  <a:lnTo>
                    <a:pt x="408" y="720"/>
                  </a:lnTo>
                  <a:lnTo>
                    <a:pt x="392" y="524"/>
                  </a:lnTo>
                  <a:lnTo>
                    <a:pt x="375" y="556"/>
                  </a:lnTo>
                  <a:lnTo>
                    <a:pt x="352" y="516"/>
                  </a:lnTo>
                  <a:lnTo>
                    <a:pt x="350" y="519"/>
                  </a:lnTo>
                  <a:cubicBezTo>
                    <a:pt x="349" y="523"/>
                    <a:pt x="347" y="526"/>
                    <a:pt x="345" y="529"/>
                  </a:cubicBezTo>
                  <a:lnTo>
                    <a:pt x="344" y="533"/>
                  </a:lnTo>
                  <a:lnTo>
                    <a:pt x="344" y="533"/>
                  </a:lnTo>
                  <a:lnTo>
                    <a:pt x="344" y="533"/>
                  </a:lnTo>
                  <a:lnTo>
                    <a:pt x="341" y="540"/>
                  </a:lnTo>
                  <a:cubicBezTo>
                    <a:pt x="327" y="578"/>
                    <a:pt x="320" y="628"/>
                    <a:pt x="320" y="679"/>
                  </a:cubicBezTo>
                  <a:cubicBezTo>
                    <a:pt x="320" y="683"/>
                    <a:pt x="320" y="683"/>
                    <a:pt x="320" y="683"/>
                  </a:cubicBezTo>
                  <a:cubicBezTo>
                    <a:pt x="320" y="727"/>
                    <a:pt x="347" y="778"/>
                    <a:pt x="385" y="818"/>
                  </a:cubicBezTo>
                  <a:cubicBezTo>
                    <a:pt x="422" y="856"/>
                    <a:pt x="470" y="883"/>
                    <a:pt x="500" y="883"/>
                  </a:cubicBezTo>
                  <a:cubicBezTo>
                    <a:pt x="500" y="883"/>
                    <a:pt x="500" y="883"/>
                    <a:pt x="504" y="883"/>
                  </a:cubicBezTo>
                  <a:cubicBezTo>
                    <a:pt x="524" y="883"/>
                    <a:pt x="548" y="865"/>
                    <a:pt x="567" y="837"/>
                  </a:cubicBezTo>
                  <a:lnTo>
                    <a:pt x="573" y="828"/>
                  </a:lnTo>
                  <a:lnTo>
                    <a:pt x="572" y="827"/>
                  </a:lnTo>
                  <a:cubicBezTo>
                    <a:pt x="561" y="814"/>
                    <a:pt x="561" y="814"/>
                    <a:pt x="561" y="814"/>
                  </a:cubicBezTo>
                  <a:cubicBezTo>
                    <a:pt x="571" y="811"/>
                    <a:pt x="571" y="811"/>
                    <a:pt x="571" y="811"/>
                  </a:cubicBezTo>
                  <a:cubicBezTo>
                    <a:pt x="571" y="811"/>
                    <a:pt x="575" y="811"/>
                    <a:pt x="575" y="811"/>
                  </a:cubicBezTo>
                  <a:cubicBezTo>
                    <a:pt x="577" y="808"/>
                    <a:pt x="580" y="806"/>
                    <a:pt x="584" y="803"/>
                  </a:cubicBezTo>
                  <a:lnTo>
                    <a:pt x="587" y="801"/>
                  </a:lnTo>
                  <a:lnTo>
                    <a:pt x="588" y="799"/>
                  </a:lnTo>
                  <a:cubicBezTo>
                    <a:pt x="601" y="769"/>
                    <a:pt x="609" y="733"/>
                    <a:pt x="609" y="700"/>
                  </a:cubicBezTo>
                  <a:cubicBezTo>
                    <a:pt x="609" y="679"/>
                    <a:pt x="605" y="662"/>
                    <a:pt x="602" y="649"/>
                  </a:cubicBezTo>
                  <a:cubicBezTo>
                    <a:pt x="602" y="645"/>
                    <a:pt x="602" y="645"/>
                    <a:pt x="602" y="645"/>
                  </a:cubicBezTo>
                  <a:cubicBezTo>
                    <a:pt x="579" y="577"/>
                    <a:pt x="520" y="518"/>
                    <a:pt x="463" y="492"/>
                  </a:cubicBezTo>
                  <a:lnTo>
                    <a:pt x="462" y="492"/>
                  </a:lnTo>
                  <a:close/>
                  <a:moveTo>
                    <a:pt x="383" y="485"/>
                  </a:moveTo>
                  <a:lnTo>
                    <a:pt x="383" y="485"/>
                  </a:lnTo>
                  <a:cubicBezTo>
                    <a:pt x="379" y="487"/>
                    <a:pt x="376" y="489"/>
                    <a:pt x="374" y="491"/>
                  </a:cubicBezTo>
                  <a:lnTo>
                    <a:pt x="372" y="492"/>
                  </a:lnTo>
                  <a:lnTo>
                    <a:pt x="375" y="499"/>
                  </a:lnTo>
                  <a:lnTo>
                    <a:pt x="383" y="485"/>
                  </a:lnTo>
                  <a:close/>
                  <a:moveTo>
                    <a:pt x="296" y="407"/>
                  </a:moveTo>
                  <a:lnTo>
                    <a:pt x="296" y="407"/>
                  </a:lnTo>
                  <a:cubicBezTo>
                    <a:pt x="296" y="407"/>
                    <a:pt x="296" y="407"/>
                    <a:pt x="296" y="407"/>
                  </a:cubicBezTo>
                  <a:lnTo>
                    <a:pt x="296" y="407"/>
                  </a:lnTo>
                  <a:close/>
                  <a:moveTo>
                    <a:pt x="316" y="404"/>
                  </a:moveTo>
                  <a:cubicBezTo>
                    <a:pt x="316" y="407"/>
                    <a:pt x="315" y="409"/>
                    <a:pt x="315" y="410"/>
                  </a:cubicBezTo>
                  <a:lnTo>
                    <a:pt x="314" y="411"/>
                  </a:lnTo>
                  <a:lnTo>
                    <a:pt x="318" y="409"/>
                  </a:lnTo>
                  <a:lnTo>
                    <a:pt x="319" y="409"/>
                  </a:lnTo>
                  <a:lnTo>
                    <a:pt x="318" y="406"/>
                  </a:lnTo>
                  <a:cubicBezTo>
                    <a:pt x="318" y="406"/>
                    <a:pt x="317" y="405"/>
                    <a:pt x="316" y="404"/>
                  </a:cubicBezTo>
                  <a:close/>
                  <a:moveTo>
                    <a:pt x="279" y="390"/>
                  </a:moveTo>
                  <a:cubicBezTo>
                    <a:pt x="279" y="394"/>
                    <a:pt x="279" y="394"/>
                    <a:pt x="275" y="394"/>
                  </a:cubicBezTo>
                  <a:cubicBezTo>
                    <a:pt x="274" y="395"/>
                    <a:pt x="273" y="397"/>
                    <a:pt x="272" y="398"/>
                  </a:cubicBezTo>
                  <a:lnTo>
                    <a:pt x="272" y="399"/>
                  </a:lnTo>
                  <a:lnTo>
                    <a:pt x="284" y="407"/>
                  </a:lnTo>
                  <a:lnTo>
                    <a:pt x="289" y="410"/>
                  </a:lnTo>
                  <a:lnTo>
                    <a:pt x="289" y="409"/>
                  </a:lnTo>
                  <a:cubicBezTo>
                    <a:pt x="289" y="407"/>
                    <a:pt x="289" y="407"/>
                    <a:pt x="289" y="407"/>
                  </a:cubicBezTo>
                  <a:cubicBezTo>
                    <a:pt x="289" y="407"/>
                    <a:pt x="289" y="404"/>
                    <a:pt x="289" y="404"/>
                  </a:cubicBezTo>
                  <a:cubicBezTo>
                    <a:pt x="289" y="400"/>
                    <a:pt x="289" y="400"/>
                    <a:pt x="289" y="397"/>
                  </a:cubicBezTo>
                  <a:cubicBezTo>
                    <a:pt x="289" y="397"/>
                    <a:pt x="286" y="394"/>
                    <a:pt x="282" y="390"/>
                  </a:cubicBezTo>
                  <a:cubicBezTo>
                    <a:pt x="282" y="390"/>
                    <a:pt x="282" y="390"/>
                    <a:pt x="279" y="390"/>
                  </a:cubicBezTo>
                  <a:close/>
                  <a:moveTo>
                    <a:pt x="323" y="340"/>
                  </a:moveTo>
                  <a:cubicBezTo>
                    <a:pt x="322" y="340"/>
                    <a:pt x="321" y="340"/>
                    <a:pt x="321" y="340"/>
                  </a:cubicBezTo>
                  <a:cubicBezTo>
                    <a:pt x="317" y="340"/>
                    <a:pt x="317" y="340"/>
                    <a:pt x="317" y="340"/>
                  </a:cubicBezTo>
                  <a:cubicBezTo>
                    <a:pt x="314" y="340"/>
                    <a:pt x="310" y="343"/>
                    <a:pt x="303" y="347"/>
                  </a:cubicBezTo>
                  <a:cubicBezTo>
                    <a:pt x="297" y="350"/>
                    <a:pt x="286" y="357"/>
                    <a:pt x="276" y="360"/>
                  </a:cubicBezTo>
                  <a:cubicBezTo>
                    <a:pt x="266" y="365"/>
                    <a:pt x="257" y="371"/>
                    <a:pt x="249" y="376"/>
                  </a:cubicBezTo>
                  <a:lnTo>
                    <a:pt x="248" y="377"/>
                  </a:lnTo>
                  <a:lnTo>
                    <a:pt x="249" y="379"/>
                  </a:lnTo>
                  <a:lnTo>
                    <a:pt x="252" y="382"/>
                  </a:lnTo>
                  <a:lnTo>
                    <a:pt x="252" y="381"/>
                  </a:lnTo>
                  <a:cubicBezTo>
                    <a:pt x="253" y="379"/>
                    <a:pt x="256" y="377"/>
                    <a:pt x="258" y="377"/>
                  </a:cubicBezTo>
                  <a:cubicBezTo>
                    <a:pt x="262" y="370"/>
                    <a:pt x="272" y="363"/>
                    <a:pt x="282" y="363"/>
                  </a:cubicBezTo>
                  <a:cubicBezTo>
                    <a:pt x="289" y="363"/>
                    <a:pt x="296" y="366"/>
                    <a:pt x="303" y="370"/>
                  </a:cubicBezTo>
                  <a:cubicBezTo>
                    <a:pt x="303" y="373"/>
                    <a:pt x="306" y="373"/>
                    <a:pt x="306" y="377"/>
                  </a:cubicBezTo>
                  <a:cubicBezTo>
                    <a:pt x="310" y="377"/>
                    <a:pt x="310" y="377"/>
                    <a:pt x="310" y="377"/>
                  </a:cubicBezTo>
                  <a:cubicBezTo>
                    <a:pt x="310" y="377"/>
                    <a:pt x="313" y="377"/>
                    <a:pt x="313" y="377"/>
                  </a:cubicBezTo>
                  <a:cubicBezTo>
                    <a:pt x="316" y="377"/>
                    <a:pt x="320" y="377"/>
                    <a:pt x="323" y="380"/>
                  </a:cubicBezTo>
                  <a:cubicBezTo>
                    <a:pt x="333" y="383"/>
                    <a:pt x="339" y="390"/>
                    <a:pt x="343" y="397"/>
                  </a:cubicBezTo>
                  <a:lnTo>
                    <a:pt x="343" y="397"/>
                  </a:lnTo>
                  <a:lnTo>
                    <a:pt x="343" y="397"/>
                  </a:lnTo>
                  <a:cubicBezTo>
                    <a:pt x="392" y="374"/>
                    <a:pt x="392" y="374"/>
                    <a:pt x="392" y="374"/>
                  </a:cubicBezTo>
                  <a:cubicBezTo>
                    <a:pt x="389" y="371"/>
                    <a:pt x="385" y="364"/>
                    <a:pt x="382" y="357"/>
                  </a:cubicBezTo>
                  <a:cubicBezTo>
                    <a:pt x="379" y="354"/>
                    <a:pt x="336" y="339"/>
                    <a:pt x="323" y="340"/>
                  </a:cubicBezTo>
                  <a:close/>
                  <a:moveTo>
                    <a:pt x="242" y="214"/>
                  </a:moveTo>
                  <a:lnTo>
                    <a:pt x="249" y="214"/>
                  </a:lnTo>
                  <a:lnTo>
                    <a:pt x="266" y="214"/>
                  </a:lnTo>
                  <a:lnTo>
                    <a:pt x="266" y="241"/>
                  </a:lnTo>
                  <a:lnTo>
                    <a:pt x="259" y="241"/>
                  </a:lnTo>
                  <a:lnTo>
                    <a:pt x="249" y="241"/>
                  </a:lnTo>
                  <a:lnTo>
                    <a:pt x="242" y="241"/>
                  </a:lnTo>
                  <a:lnTo>
                    <a:pt x="242" y="214"/>
                  </a:lnTo>
                  <a:close/>
                  <a:moveTo>
                    <a:pt x="374" y="99"/>
                  </a:moveTo>
                  <a:cubicBezTo>
                    <a:pt x="279" y="99"/>
                    <a:pt x="204" y="174"/>
                    <a:pt x="204" y="266"/>
                  </a:cubicBezTo>
                  <a:cubicBezTo>
                    <a:pt x="204" y="296"/>
                    <a:pt x="212" y="324"/>
                    <a:pt x="226" y="348"/>
                  </a:cubicBezTo>
                  <a:lnTo>
                    <a:pt x="232" y="356"/>
                  </a:lnTo>
                  <a:lnTo>
                    <a:pt x="233" y="356"/>
                  </a:lnTo>
                  <a:cubicBezTo>
                    <a:pt x="234" y="355"/>
                    <a:pt x="235" y="354"/>
                    <a:pt x="235" y="354"/>
                  </a:cubicBezTo>
                  <a:cubicBezTo>
                    <a:pt x="242" y="350"/>
                    <a:pt x="252" y="343"/>
                    <a:pt x="263" y="337"/>
                  </a:cubicBezTo>
                  <a:cubicBezTo>
                    <a:pt x="283" y="327"/>
                    <a:pt x="303" y="313"/>
                    <a:pt x="317" y="313"/>
                  </a:cubicBezTo>
                  <a:cubicBezTo>
                    <a:pt x="317" y="313"/>
                    <a:pt x="317" y="313"/>
                    <a:pt x="321" y="313"/>
                  </a:cubicBezTo>
                  <a:cubicBezTo>
                    <a:pt x="338" y="313"/>
                    <a:pt x="382" y="323"/>
                    <a:pt x="402" y="340"/>
                  </a:cubicBezTo>
                  <a:cubicBezTo>
                    <a:pt x="416" y="354"/>
                    <a:pt x="423" y="374"/>
                    <a:pt x="423" y="377"/>
                  </a:cubicBezTo>
                  <a:cubicBezTo>
                    <a:pt x="426" y="391"/>
                    <a:pt x="426" y="391"/>
                    <a:pt x="426" y="391"/>
                  </a:cubicBezTo>
                  <a:cubicBezTo>
                    <a:pt x="389" y="408"/>
                    <a:pt x="363" y="419"/>
                    <a:pt x="346" y="427"/>
                  </a:cubicBezTo>
                  <a:lnTo>
                    <a:pt x="342" y="429"/>
                  </a:lnTo>
                  <a:lnTo>
                    <a:pt x="352" y="431"/>
                  </a:lnTo>
                  <a:cubicBezTo>
                    <a:pt x="359" y="431"/>
                    <a:pt x="367" y="432"/>
                    <a:pt x="374" y="432"/>
                  </a:cubicBezTo>
                  <a:cubicBezTo>
                    <a:pt x="466" y="432"/>
                    <a:pt x="544" y="357"/>
                    <a:pt x="544" y="266"/>
                  </a:cubicBezTo>
                  <a:cubicBezTo>
                    <a:pt x="544" y="174"/>
                    <a:pt x="466" y="99"/>
                    <a:pt x="374" y="99"/>
                  </a:cubicBezTo>
                  <a:close/>
                  <a:moveTo>
                    <a:pt x="217" y="0"/>
                  </a:moveTo>
                  <a:cubicBezTo>
                    <a:pt x="217" y="10"/>
                    <a:pt x="217" y="10"/>
                    <a:pt x="217" y="10"/>
                  </a:cubicBezTo>
                  <a:cubicBezTo>
                    <a:pt x="217" y="24"/>
                    <a:pt x="217" y="24"/>
                    <a:pt x="217" y="24"/>
                  </a:cubicBezTo>
                  <a:cubicBezTo>
                    <a:pt x="217" y="27"/>
                    <a:pt x="214" y="27"/>
                    <a:pt x="214" y="27"/>
                  </a:cubicBezTo>
                  <a:cubicBezTo>
                    <a:pt x="214" y="27"/>
                    <a:pt x="214" y="27"/>
                    <a:pt x="214" y="31"/>
                  </a:cubicBezTo>
                  <a:cubicBezTo>
                    <a:pt x="214" y="31"/>
                    <a:pt x="211" y="31"/>
                    <a:pt x="211" y="31"/>
                  </a:cubicBezTo>
                  <a:cubicBezTo>
                    <a:pt x="211" y="31"/>
                    <a:pt x="207" y="31"/>
                    <a:pt x="207" y="31"/>
                  </a:cubicBezTo>
                  <a:cubicBezTo>
                    <a:pt x="204" y="31"/>
                    <a:pt x="200" y="31"/>
                    <a:pt x="197" y="31"/>
                  </a:cubicBezTo>
                  <a:cubicBezTo>
                    <a:pt x="187" y="34"/>
                    <a:pt x="177" y="38"/>
                    <a:pt x="173" y="38"/>
                  </a:cubicBezTo>
                  <a:cubicBezTo>
                    <a:pt x="173" y="41"/>
                    <a:pt x="173" y="41"/>
                    <a:pt x="177" y="44"/>
                  </a:cubicBezTo>
                  <a:cubicBezTo>
                    <a:pt x="207" y="68"/>
                    <a:pt x="265" y="92"/>
                    <a:pt x="275" y="96"/>
                  </a:cubicBezTo>
                  <a:cubicBezTo>
                    <a:pt x="276" y="96"/>
                    <a:pt x="277" y="96"/>
                    <a:pt x="277" y="96"/>
                  </a:cubicBezTo>
                  <a:lnTo>
                    <a:pt x="279" y="96"/>
                  </a:lnTo>
                  <a:lnTo>
                    <a:pt x="283" y="93"/>
                  </a:lnTo>
                  <a:lnTo>
                    <a:pt x="291" y="90"/>
                  </a:lnTo>
                  <a:lnTo>
                    <a:pt x="289" y="88"/>
                  </a:lnTo>
                  <a:cubicBezTo>
                    <a:pt x="282" y="83"/>
                    <a:pt x="273" y="73"/>
                    <a:pt x="259" y="54"/>
                  </a:cubicBezTo>
                  <a:cubicBezTo>
                    <a:pt x="260" y="53"/>
                    <a:pt x="261" y="53"/>
                    <a:pt x="261" y="53"/>
                  </a:cubicBezTo>
                  <a:lnTo>
                    <a:pt x="262" y="53"/>
                  </a:lnTo>
                  <a:lnTo>
                    <a:pt x="262" y="52"/>
                  </a:lnTo>
                  <a:lnTo>
                    <a:pt x="263" y="52"/>
                  </a:lnTo>
                  <a:lnTo>
                    <a:pt x="264" y="51"/>
                  </a:lnTo>
                  <a:lnTo>
                    <a:pt x="264" y="51"/>
                  </a:lnTo>
                  <a:lnTo>
                    <a:pt x="265" y="51"/>
                  </a:lnTo>
                  <a:lnTo>
                    <a:pt x="265" y="51"/>
                  </a:lnTo>
                  <a:lnTo>
                    <a:pt x="264" y="51"/>
                  </a:lnTo>
                  <a:lnTo>
                    <a:pt x="264" y="52"/>
                  </a:lnTo>
                  <a:lnTo>
                    <a:pt x="263" y="52"/>
                  </a:lnTo>
                  <a:lnTo>
                    <a:pt x="263" y="52"/>
                  </a:lnTo>
                  <a:lnTo>
                    <a:pt x="262" y="53"/>
                  </a:lnTo>
                  <a:lnTo>
                    <a:pt x="261" y="53"/>
                  </a:lnTo>
                  <a:cubicBezTo>
                    <a:pt x="259" y="54"/>
                    <a:pt x="259" y="54"/>
                    <a:pt x="259" y="54"/>
                  </a:cubicBezTo>
                  <a:cubicBezTo>
                    <a:pt x="256" y="47"/>
                    <a:pt x="249" y="37"/>
                    <a:pt x="249" y="30"/>
                  </a:cubicBezTo>
                  <a:cubicBezTo>
                    <a:pt x="249" y="13"/>
                    <a:pt x="263" y="6"/>
                    <a:pt x="269" y="3"/>
                  </a:cubicBezTo>
                  <a:cubicBezTo>
                    <a:pt x="280" y="3"/>
                    <a:pt x="286" y="3"/>
                    <a:pt x="293" y="3"/>
                  </a:cubicBezTo>
                  <a:cubicBezTo>
                    <a:pt x="297" y="3"/>
                    <a:pt x="297" y="3"/>
                    <a:pt x="300" y="3"/>
                  </a:cubicBezTo>
                  <a:cubicBezTo>
                    <a:pt x="307" y="3"/>
                    <a:pt x="307" y="3"/>
                    <a:pt x="307" y="3"/>
                  </a:cubicBezTo>
                  <a:cubicBezTo>
                    <a:pt x="303" y="30"/>
                    <a:pt x="303" y="30"/>
                    <a:pt x="303" y="30"/>
                  </a:cubicBezTo>
                  <a:cubicBezTo>
                    <a:pt x="297" y="30"/>
                    <a:pt x="297" y="30"/>
                    <a:pt x="297" y="30"/>
                  </a:cubicBezTo>
                  <a:cubicBezTo>
                    <a:pt x="297" y="30"/>
                    <a:pt x="297" y="30"/>
                    <a:pt x="293" y="30"/>
                  </a:cubicBezTo>
                  <a:cubicBezTo>
                    <a:pt x="290" y="30"/>
                    <a:pt x="283" y="30"/>
                    <a:pt x="280" y="30"/>
                  </a:cubicBezTo>
                  <a:cubicBezTo>
                    <a:pt x="280" y="34"/>
                    <a:pt x="280" y="37"/>
                    <a:pt x="283" y="37"/>
                  </a:cubicBezTo>
                  <a:cubicBezTo>
                    <a:pt x="293" y="54"/>
                    <a:pt x="300" y="61"/>
                    <a:pt x="307" y="67"/>
                  </a:cubicBezTo>
                  <a:cubicBezTo>
                    <a:pt x="310" y="67"/>
                    <a:pt x="310" y="71"/>
                    <a:pt x="310" y="71"/>
                  </a:cubicBezTo>
                  <a:cubicBezTo>
                    <a:pt x="317" y="71"/>
                    <a:pt x="317" y="71"/>
                    <a:pt x="317" y="71"/>
                  </a:cubicBezTo>
                  <a:cubicBezTo>
                    <a:pt x="314" y="78"/>
                    <a:pt x="314" y="78"/>
                    <a:pt x="314" y="78"/>
                  </a:cubicBezTo>
                  <a:cubicBezTo>
                    <a:pt x="314" y="81"/>
                    <a:pt x="314" y="81"/>
                    <a:pt x="314" y="81"/>
                  </a:cubicBezTo>
                  <a:lnTo>
                    <a:pt x="314" y="81"/>
                  </a:lnTo>
                  <a:lnTo>
                    <a:pt x="315" y="81"/>
                  </a:lnTo>
                  <a:cubicBezTo>
                    <a:pt x="334" y="75"/>
                    <a:pt x="354" y="72"/>
                    <a:pt x="374" y="72"/>
                  </a:cubicBezTo>
                  <a:cubicBezTo>
                    <a:pt x="483" y="72"/>
                    <a:pt x="571" y="157"/>
                    <a:pt x="571" y="266"/>
                  </a:cubicBezTo>
                  <a:cubicBezTo>
                    <a:pt x="571" y="354"/>
                    <a:pt x="508" y="431"/>
                    <a:pt x="423" y="453"/>
                  </a:cubicBezTo>
                  <a:lnTo>
                    <a:pt x="423" y="453"/>
                  </a:lnTo>
                  <a:lnTo>
                    <a:pt x="425" y="453"/>
                  </a:lnTo>
                  <a:cubicBezTo>
                    <a:pt x="428" y="453"/>
                    <a:pt x="432" y="454"/>
                    <a:pt x="436" y="455"/>
                  </a:cubicBezTo>
                  <a:lnTo>
                    <a:pt x="439" y="455"/>
                  </a:lnTo>
                  <a:lnTo>
                    <a:pt x="439" y="455"/>
                  </a:lnTo>
                  <a:lnTo>
                    <a:pt x="856" y="307"/>
                  </a:lnTo>
                  <a:lnTo>
                    <a:pt x="878" y="258"/>
                  </a:lnTo>
                  <a:lnTo>
                    <a:pt x="902" y="272"/>
                  </a:lnTo>
                  <a:lnTo>
                    <a:pt x="894" y="291"/>
                  </a:lnTo>
                  <a:lnTo>
                    <a:pt x="919" y="279"/>
                  </a:lnTo>
                  <a:lnTo>
                    <a:pt x="929" y="306"/>
                  </a:lnTo>
                  <a:lnTo>
                    <a:pt x="946" y="306"/>
                  </a:lnTo>
                  <a:lnTo>
                    <a:pt x="946" y="332"/>
                  </a:lnTo>
                  <a:lnTo>
                    <a:pt x="872" y="332"/>
                  </a:lnTo>
                  <a:lnTo>
                    <a:pt x="479" y="469"/>
                  </a:lnTo>
                  <a:lnTo>
                    <a:pt x="486" y="472"/>
                  </a:lnTo>
                  <a:cubicBezTo>
                    <a:pt x="546" y="502"/>
                    <a:pt x="602" y="563"/>
                    <a:pt x="626" y="632"/>
                  </a:cubicBezTo>
                  <a:cubicBezTo>
                    <a:pt x="626" y="639"/>
                    <a:pt x="626" y="639"/>
                    <a:pt x="626" y="639"/>
                  </a:cubicBezTo>
                  <a:cubicBezTo>
                    <a:pt x="626" y="639"/>
                    <a:pt x="626" y="639"/>
                    <a:pt x="629" y="639"/>
                  </a:cubicBezTo>
                  <a:cubicBezTo>
                    <a:pt x="629" y="645"/>
                    <a:pt x="629" y="645"/>
                    <a:pt x="629" y="645"/>
                  </a:cubicBezTo>
                  <a:cubicBezTo>
                    <a:pt x="633" y="662"/>
                    <a:pt x="636" y="679"/>
                    <a:pt x="636" y="700"/>
                  </a:cubicBezTo>
                  <a:cubicBezTo>
                    <a:pt x="636" y="724"/>
                    <a:pt x="633" y="749"/>
                    <a:pt x="626" y="774"/>
                  </a:cubicBezTo>
                  <a:lnTo>
                    <a:pt x="626" y="776"/>
                  </a:lnTo>
                  <a:lnTo>
                    <a:pt x="629" y="774"/>
                  </a:lnTo>
                  <a:cubicBezTo>
                    <a:pt x="663" y="756"/>
                    <a:pt x="704" y="736"/>
                    <a:pt x="742" y="736"/>
                  </a:cubicBezTo>
                  <a:cubicBezTo>
                    <a:pt x="755" y="736"/>
                    <a:pt x="772" y="739"/>
                    <a:pt x="786" y="750"/>
                  </a:cubicBezTo>
                  <a:cubicBezTo>
                    <a:pt x="834" y="784"/>
                    <a:pt x="868" y="831"/>
                    <a:pt x="881" y="852"/>
                  </a:cubicBezTo>
                  <a:cubicBezTo>
                    <a:pt x="949" y="821"/>
                    <a:pt x="949" y="821"/>
                    <a:pt x="949" y="821"/>
                  </a:cubicBezTo>
                  <a:cubicBezTo>
                    <a:pt x="963" y="845"/>
                    <a:pt x="963" y="845"/>
                    <a:pt x="963" y="845"/>
                  </a:cubicBezTo>
                  <a:cubicBezTo>
                    <a:pt x="871" y="886"/>
                    <a:pt x="871" y="886"/>
                    <a:pt x="871" y="886"/>
                  </a:cubicBezTo>
                  <a:cubicBezTo>
                    <a:pt x="868" y="883"/>
                    <a:pt x="868" y="883"/>
                    <a:pt x="868" y="883"/>
                  </a:cubicBezTo>
                  <a:cubicBezTo>
                    <a:pt x="864" y="876"/>
                    <a:pt x="864" y="876"/>
                    <a:pt x="864" y="876"/>
                  </a:cubicBezTo>
                  <a:lnTo>
                    <a:pt x="866" y="875"/>
                  </a:lnTo>
                  <a:lnTo>
                    <a:pt x="866" y="875"/>
                  </a:lnTo>
                  <a:lnTo>
                    <a:pt x="867" y="874"/>
                  </a:lnTo>
                  <a:cubicBezTo>
                    <a:pt x="868" y="874"/>
                    <a:pt x="868" y="874"/>
                    <a:pt x="869" y="873"/>
                  </a:cubicBezTo>
                  <a:lnTo>
                    <a:pt x="869" y="873"/>
                  </a:lnTo>
                  <a:lnTo>
                    <a:pt x="869" y="873"/>
                  </a:lnTo>
                  <a:lnTo>
                    <a:pt x="870" y="873"/>
                  </a:lnTo>
                  <a:lnTo>
                    <a:pt x="870" y="873"/>
                  </a:lnTo>
                  <a:cubicBezTo>
                    <a:pt x="871" y="872"/>
                    <a:pt x="871" y="872"/>
                    <a:pt x="871" y="872"/>
                  </a:cubicBezTo>
                  <a:cubicBezTo>
                    <a:pt x="871" y="872"/>
                    <a:pt x="871" y="872"/>
                    <a:pt x="871" y="872"/>
                  </a:cubicBezTo>
                  <a:lnTo>
                    <a:pt x="871" y="872"/>
                  </a:lnTo>
                  <a:lnTo>
                    <a:pt x="871" y="872"/>
                  </a:lnTo>
                  <a:lnTo>
                    <a:pt x="870" y="873"/>
                  </a:lnTo>
                  <a:lnTo>
                    <a:pt x="869" y="873"/>
                  </a:lnTo>
                  <a:lnTo>
                    <a:pt x="868" y="874"/>
                  </a:lnTo>
                  <a:cubicBezTo>
                    <a:pt x="868" y="874"/>
                    <a:pt x="867" y="874"/>
                    <a:pt x="866" y="875"/>
                  </a:cubicBezTo>
                  <a:lnTo>
                    <a:pt x="866" y="875"/>
                  </a:lnTo>
                  <a:lnTo>
                    <a:pt x="866" y="875"/>
                  </a:lnTo>
                  <a:lnTo>
                    <a:pt x="866" y="875"/>
                  </a:lnTo>
                  <a:lnTo>
                    <a:pt x="865" y="875"/>
                  </a:lnTo>
                  <a:cubicBezTo>
                    <a:pt x="864" y="876"/>
                    <a:pt x="864" y="876"/>
                    <a:pt x="864" y="876"/>
                  </a:cubicBezTo>
                  <a:cubicBezTo>
                    <a:pt x="864" y="876"/>
                    <a:pt x="864" y="876"/>
                    <a:pt x="864" y="872"/>
                  </a:cubicBezTo>
                  <a:cubicBezTo>
                    <a:pt x="861" y="872"/>
                    <a:pt x="861" y="869"/>
                    <a:pt x="857" y="866"/>
                  </a:cubicBezTo>
                  <a:cubicBezTo>
                    <a:pt x="854" y="859"/>
                    <a:pt x="847" y="849"/>
                    <a:pt x="837" y="838"/>
                  </a:cubicBezTo>
                  <a:cubicBezTo>
                    <a:pt x="823" y="818"/>
                    <a:pt x="796" y="791"/>
                    <a:pt x="769" y="770"/>
                  </a:cubicBezTo>
                  <a:cubicBezTo>
                    <a:pt x="762" y="767"/>
                    <a:pt x="752" y="763"/>
                    <a:pt x="742" y="763"/>
                  </a:cubicBezTo>
                  <a:cubicBezTo>
                    <a:pt x="711" y="763"/>
                    <a:pt x="673" y="780"/>
                    <a:pt x="643" y="797"/>
                  </a:cubicBezTo>
                  <a:cubicBezTo>
                    <a:pt x="631" y="805"/>
                    <a:pt x="621" y="812"/>
                    <a:pt x="612" y="818"/>
                  </a:cubicBezTo>
                  <a:lnTo>
                    <a:pt x="609" y="820"/>
                  </a:lnTo>
                  <a:lnTo>
                    <a:pt x="605" y="829"/>
                  </a:lnTo>
                  <a:cubicBezTo>
                    <a:pt x="581" y="875"/>
                    <a:pt x="545" y="908"/>
                    <a:pt x="500" y="910"/>
                  </a:cubicBezTo>
                  <a:cubicBezTo>
                    <a:pt x="482" y="909"/>
                    <a:pt x="461" y="903"/>
                    <a:pt x="441" y="893"/>
                  </a:cubicBezTo>
                  <a:lnTo>
                    <a:pt x="433" y="889"/>
                  </a:lnTo>
                  <a:lnTo>
                    <a:pt x="433" y="891"/>
                  </a:lnTo>
                  <a:cubicBezTo>
                    <a:pt x="433" y="896"/>
                    <a:pt x="433" y="896"/>
                    <a:pt x="433" y="896"/>
                  </a:cubicBezTo>
                  <a:cubicBezTo>
                    <a:pt x="433" y="896"/>
                    <a:pt x="433" y="899"/>
                    <a:pt x="433" y="906"/>
                  </a:cubicBezTo>
                  <a:cubicBezTo>
                    <a:pt x="433" y="906"/>
                    <a:pt x="433" y="909"/>
                    <a:pt x="433" y="909"/>
                  </a:cubicBezTo>
                  <a:cubicBezTo>
                    <a:pt x="433" y="960"/>
                    <a:pt x="433" y="1150"/>
                    <a:pt x="454" y="1215"/>
                  </a:cubicBezTo>
                  <a:cubicBezTo>
                    <a:pt x="478" y="1300"/>
                    <a:pt x="478" y="1384"/>
                    <a:pt x="478" y="1384"/>
                  </a:cubicBezTo>
                  <a:cubicBezTo>
                    <a:pt x="481" y="1398"/>
                    <a:pt x="481" y="1398"/>
                    <a:pt x="481" y="1398"/>
                  </a:cubicBezTo>
                  <a:cubicBezTo>
                    <a:pt x="399" y="1415"/>
                    <a:pt x="399" y="1415"/>
                    <a:pt x="399" y="1415"/>
                  </a:cubicBezTo>
                  <a:cubicBezTo>
                    <a:pt x="399" y="1408"/>
                    <a:pt x="399" y="1408"/>
                    <a:pt x="399" y="1408"/>
                  </a:cubicBezTo>
                  <a:cubicBezTo>
                    <a:pt x="395" y="1395"/>
                    <a:pt x="395" y="1395"/>
                    <a:pt x="395" y="1395"/>
                  </a:cubicBezTo>
                  <a:cubicBezTo>
                    <a:pt x="392" y="1388"/>
                    <a:pt x="392" y="1388"/>
                    <a:pt x="392" y="1388"/>
                  </a:cubicBezTo>
                  <a:cubicBezTo>
                    <a:pt x="450" y="1374"/>
                    <a:pt x="450" y="1374"/>
                    <a:pt x="450" y="1374"/>
                  </a:cubicBezTo>
                  <a:cubicBezTo>
                    <a:pt x="450" y="1351"/>
                    <a:pt x="443" y="1283"/>
                    <a:pt x="426" y="1222"/>
                  </a:cubicBezTo>
                  <a:cubicBezTo>
                    <a:pt x="406" y="1147"/>
                    <a:pt x="406" y="953"/>
                    <a:pt x="406" y="906"/>
                  </a:cubicBezTo>
                  <a:cubicBezTo>
                    <a:pt x="406" y="906"/>
                    <a:pt x="406" y="903"/>
                    <a:pt x="406" y="903"/>
                  </a:cubicBezTo>
                  <a:cubicBezTo>
                    <a:pt x="406" y="896"/>
                    <a:pt x="406" y="896"/>
                    <a:pt x="406" y="896"/>
                  </a:cubicBezTo>
                  <a:cubicBezTo>
                    <a:pt x="406" y="896"/>
                    <a:pt x="406" y="896"/>
                    <a:pt x="406" y="892"/>
                  </a:cubicBezTo>
                  <a:cubicBezTo>
                    <a:pt x="406" y="889"/>
                    <a:pt x="409" y="889"/>
                    <a:pt x="413" y="889"/>
                  </a:cubicBezTo>
                  <a:cubicBezTo>
                    <a:pt x="428" y="889"/>
                    <a:pt x="432" y="889"/>
                    <a:pt x="433" y="889"/>
                  </a:cubicBezTo>
                  <a:lnTo>
                    <a:pt x="433" y="889"/>
                  </a:lnTo>
                  <a:lnTo>
                    <a:pt x="432" y="889"/>
                  </a:lnTo>
                  <a:cubicBezTo>
                    <a:pt x="363" y="850"/>
                    <a:pt x="296" y="766"/>
                    <a:pt x="293" y="679"/>
                  </a:cubicBezTo>
                  <a:cubicBezTo>
                    <a:pt x="293" y="641"/>
                    <a:pt x="297" y="601"/>
                    <a:pt x="306" y="565"/>
                  </a:cubicBezTo>
                  <a:lnTo>
                    <a:pt x="307" y="560"/>
                  </a:lnTo>
                  <a:lnTo>
                    <a:pt x="88" y="721"/>
                  </a:lnTo>
                  <a:lnTo>
                    <a:pt x="88" y="722"/>
                  </a:lnTo>
                  <a:cubicBezTo>
                    <a:pt x="88" y="724"/>
                    <a:pt x="88" y="726"/>
                    <a:pt x="88" y="730"/>
                  </a:cubicBezTo>
                  <a:cubicBezTo>
                    <a:pt x="88" y="730"/>
                    <a:pt x="88" y="733"/>
                    <a:pt x="88" y="733"/>
                  </a:cubicBezTo>
                  <a:cubicBezTo>
                    <a:pt x="95" y="740"/>
                    <a:pt x="95" y="740"/>
                    <a:pt x="95" y="740"/>
                  </a:cubicBezTo>
                  <a:cubicBezTo>
                    <a:pt x="75" y="760"/>
                    <a:pt x="75" y="760"/>
                    <a:pt x="75" y="760"/>
                  </a:cubicBezTo>
                  <a:cubicBezTo>
                    <a:pt x="71" y="753"/>
                    <a:pt x="71" y="753"/>
                    <a:pt x="71" y="753"/>
                  </a:cubicBezTo>
                  <a:cubicBezTo>
                    <a:pt x="67" y="751"/>
                    <a:pt x="65" y="747"/>
                    <a:pt x="63" y="744"/>
                  </a:cubicBezTo>
                  <a:lnTo>
                    <a:pt x="62" y="740"/>
                  </a:lnTo>
                  <a:lnTo>
                    <a:pt x="17" y="774"/>
                  </a:lnTo>
                  <a:lnTo>
                    <a:pt x="7" y="757"/>
                  </a:lnTo>
                  <a:lnTo>
                    <a:pt x="0" y="754"/>
                  </a:lnTo>
                  <a:lnTo>
                    <a:pt x="323" y="516"/>
                  </a:lnTo>
                  <a:lnTo>
                    <a:pt x="326" y="508"/>
                  </a:lnTo>
                  <a:cubicBezTo>
                    <a:pt x="337" y="488"/>
                    <a:pt x="351" y="471"/>
                    <a:pt x="370" y="461"/>
                  </a:cubicBezTo>
                  <a:lnTo>
                    <a:pt x="374" y="459"/>
                  </a:lnTo>
                  <a:lnTo>
                    <a:pt x="374" y="459"/>
                  </a:lnTo>
                  <a:cubicBezTo>
                    <a:pt x="349" y="459"/>
                    <a:pt x="325" y="454"/>
                    <a:pt x="303" y="446"/>
                  </a:cubicBezTo>
                  <a:lnTo>
                    <a:pt x="296" y="443"/>
                  </a:lnTo>
                  <a:lnTo>
                    <a:pt x="295" y="444"/>
                  </a:lnTo>
                  <a:cubicBezTo>
                    <a:pt x="293" y="448"/>
                    <a:pt x="293" y="448"/>
                    <a:pt x="293" y="448"/>
                  </a:cubicBezTo>
                  <a:lnTo>
                    <a:pt x="292" y="441"/>
                  </a:lnTo>
                  <a:lnTo>
                    <a:pt x="290" y="441"/>
                  </a:lnTo>
                  <a:cubicBezTo>
                    <a:pt x="248" y="421"/>
                    <a:pt x="214" y="387"/>
                    <a:pt x="195" y="345"/>
                  </a:cubicBezTo>
                  <a:lnTo>
                    <a:pt x="191" y="336"/>
                  </a:lnTo>
                  <a:lnTo>
                    <a:pt x="171" y="349"/>
                  </a:lnTo>
                  <a:lnTo>
                    <a:pt x="160" y="332"/>
                  </a:lnTo>
                  <a:lnTo>
                    <a:pt x="157" y="326"/>
                  </a:lnTo>
                  <a:lnTo>
                    <a:pt x="182" y="309"/>
                  </a:lnTo>
                  <a:lnTo>
                    <a:pt x="181" y="302"/>
                  </a:lnTo>
                  <a:cubicBezTo>
                    <a:pt x="178" y="290"/>
                    <a:pt x="177" y="278"/>
                    <a:pt x="177" y="266"/>
                  </a:cubicBezTo>
                  <a:cubicBezTo>
                    <a:pt x="177" y="204"/>
                    <a:pt x="205" y="151"/>
                    <a:pt x="249" y="116"/>
                  </a:cubicBezTo>
                  <a:lnTo>
                    <a:pt x="251" y="114"/>
                  </a:lnTo>
                  <a:lnTo>
                    <a:pt x="249" y="114"/>
                  </a:lnTo>
                  <a:cubicBezTo>
                    <a:pt x="243" y="111"/>
                    <a:pt x="235" y="108"/>
                    <a:pt x="228" y="106"/>
                  </a:cubicBezTo>
                  <a:cubicBezTo>
                    <a:pt x="207" y="96"/>
                    <a:pt x="180" y="82"/>
                    <a:pt x="160" y="65"/>
                  </a:cubicBezTo>
                  <a:lnTo>
                    <a:pt x="161" y="63"/>
                  </a:lnTo>
                  <a:lnTo>
                    <a:pt x="161" y="63"/>
                  </a:lnTo>
                  <a:lnTo>
                    <a:pt x="161" y="61"/>
                  </a:lnTo>
                  <a:lnTo>
                    <a:pt x="162" y="60"/>
                  </a:lnTo>
                  <a:lnTo>
                    <a:pt x="162" y="60"/>
                  </a:lnTo>
                  <a:lnTo>
                    <a:pt x="162" y="60"/>
                  </a:lnTo>
                  <a:cubicBezTo>
                    <a:pt x="163" y="58"/>
                    <a:pt x="163" y="58"/>
                    <a:pt x="163" y="58"/>
                  </a:cubicBezTo>
                  <a:lnTo>
                    <a:pt x="162" y="60"/>
                  </a:lnTo>
                  <a:lnTo>
                    <a:pt x="162" y="61"/>
                  </a:lnTo>
                  <a:lnTo>
                    <a:pt x="161" y="61"/>
                  </a:lnTo>
                  <a:lnTo>
                    <a:pt x="161" y="62"/>
                  </a:lnTo>
                  <a:lnTo>
                    <a:pt x="161" y="63"/>
                  </a:lnTo>
                  <a:lnTo>
                    <a:pt x="160" y="63"/>
                  </a:lnTo>
                  <a:cubicBezTo>
                    <a:pt x="160" y="65"/>
                    <a:pt x="160" y="65"/>
                    <a:pt x="160" y="65"/>
                  </a:cubicBezTo>
                  <a:cubicBezTo>
                    <a:pt x="149" y="58"/>
                    <a:pt x="146" y="48"/>
                    <a:pt x="146" y="38"/>
                  </a:cubicBezTo>
                  <a:cubicBezTo>
                    <a:pt x="146" y="17"/>
                    <a:pt x="170" y="10"/>
                    <a:pt x="180" y="7"/>
                  </a:cubicBezTo>
                  <a:cubicBezTo>
                    <a:pt x="194" y="3"/>
                    <a:pt x="207" y="3"/>
                    <a:pt x="207" y="3"/>
                  </a:cubicBezTo>
                  <a:cubicBezTo>
                    <a:pt x="217" y="0"/>
                    <a:pt x="217" y="0"/>
                    <a:pt x="217"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10" name="矩形 9"/>
          <p:cNvSpPr/>
          <p:nvPr userDrawn="1">
            <p:custDataLst>
              <p:tags r:id="rId9"/>
            </p:custDataLst>
          </p:nvPr>
        </p:nvSpPr>
        <p:spPr>
          <a:xfrm>
            <a:off x="0" y="127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10"/>
            </p:custDataLst>
          </p:nvPr>
        </p:nvSpPr>
        <p:spPr>
          <a:xfrm>
            <a:off x="579600" y="237600"/>
            <a:ext cx="11037600" cy="441964"/>
          </a:xfrm>
        </p:spPr>
        <p:txBody>
          <a:bodyPr>
            <a:normAutofit/>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4"/>
            </p:custDataLst>
          </p:nvPr>
        </p:nvSpPr>
        <p:spPr>
          <a:xfrm>
            <a:off x="579600" y="1663200"/>
            <a:ext cx="5342400" cy="28944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5"/>
            </p:custDataLst>
          </p:nvPr>
        </p:nvSpPr>
        <p:spPr>
          <a:xfrm>
            <a:off x="6242400" y="1663200"/>
            <a:ext cx="5367600" cy="28944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6"/>
            </p:custDataLst>
          </p:nvPr>
        </p:nvSpPr>
        <p:spPr>
          <a:xfrm>
            <a:off x="572400" y="4816800"/>
            <a:ext cx="5342400" cy="781200"/>
          </a:xfrm>
        </p:spPr>
        <p:txBody>
          <a:bodyPr>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7"/>
            </p:custDataLst>
          </p:nvPr>
        </p:nvSpPr>
        <p:spPr>
          <a:xfrm>
            <a:off x="6253200" y="4813200"/>
            <a:ext cx="5367600" cy="781200"/>
          </a:xfrm>
        </p:spPr>
        <p:txBody>
          <a:bodyPr>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51" name="图片 50"/>
          <p:cNvPicPr>
            <a:picLocks noChangeAspect="1"/>
          </p:cNvPicPr>
          <p:nvPr userDrawn="1">
            <p:custDataLst>
              <p:tags r:id="rId3"/>
            </p:custDataLst>
          </p:nvPr>
        </p:nvPicPr>
        <p:blipFill rotWithShape="1">
          <a:blip r:embed="rId4"/>
          <a:srcRect/>
          <a:stretch>
            <a:fillRect/>
          </a:stretch>
        </p:blipFill>
        <p:spPr>
          <a:xfrm>
            <a:off x="882015" y="194310"/>
            <a:ext cx="817880" cy="946150"/>
          </a:xfrm>
          <a:prstGeom prst="rect">
            <a:avLst/>
          </a:prstGeom>
        </p:spPr>
      </p:pic>
      <p:sp>
        <p:nvSpPr>
          <p:cNvPr id="53" name="Freeform 5"/>
          <p:cNvSpPr>
            <a:spLocks noEditPoints="1"/>
          </p:cNvSpPr>
          <p:nvPr userDrawn="1">
            <p:custDataLst>
              <p:tags r:id="rId5"/>
            </p:custDataLst>
          </p:nvPr>
        </p:nvSpPr>
        <p:spPr bwMode="auto">
          <a:xfrm>
            <a:off x="59055" y="14605"/>
            <a:ext cx="1411605" cy="1880870"/>
          </a:xfrm>
          <a:custGeom>
            <a:avLst/>
            <a:gdLst>
              <a:gd name="T0" fmla="*/ 0 w 120"/>
              <a:gd name="T1" fmla="*/ 61 h 122"/>
              <a:gd name="T2" fmla="*/ 60 w 120"/>
              <a:gd name="T3" fmla="*/ 0 h 122"/>
              <a:gd name="T4" fmla="*/ 60 w 120"/>
              <a:gd name="T5" fmla="*/ 0 h 122"/>
              <a:gd name="T6" fmla="*/ 120 w 120"/>
              <a:gd name="T7" fmla="*/ 61 h 122"/>
              <a:gd name="T8" fmla="*/ 120 w 120"/>
              <a:gd name="T9" fmla="*/ 61 h 122"/>
              <a:gd name="T10" fmla="*/ 120 w 120"/>
              <a:gd name="T11" fmla="*/ 61 h 122"/>
              <a:gd name="T12" fmla="*/ 60 w 120"/>
              <a:gd name="T13" fmla="*/ 122 h 122"/>
              <a:gd name="T14" fmla="*/ 60 w 120"/>
              <a:gd name="T15" fmla="*/ 122 h 122"/>
              <a:gd name="T16" fmla="*/ 0 w 120"/>
              <a:gd name="T17" fmla="*/ 61 h 122"/>
              <a:gd name="T18" fmla="*/ 4 w 120"/>
              <a:gd name="T19" fmla="*/ 61 h 122"/>
              <a:gd name="T20" fmla="*/ 60 w 120"/>
              <a:gd name="T21" fmla="*/ 118 h 122"/>
              <a:gd name="T22" fmla="*/ 60 w 120"/>
              <a:gd name="T23" fmla="*/ 118 h 122"/>
              <a:gd name="T24" fmla="*/ 116 w 120"/>
              <a:gd name="T25" fmla="*/ 61 h 122"/>
              <a:gd name="T26" fmla="*/ 116 w 120"/>
              <a:gd name="T27" fmla="*/ 61 h 122"/>
              <a:gd name="T28" fmla="*/ 116 w 120"/>
              <a:gd name="T29" fmla="*/ 61 h 122"/>
              <a:gd name="T30" fmla="*/ 60 w 120"/>
              <a:gd name="T31" fmla="*/ 4 h 122"/>
              <a:gd name="T32" fmla="*/ 60 w 120"/>
              <a:gd name="T33" fmla="*/ 4 h 122"/>
              <a:gd name="T34" fmla="*/ 4 w 120"/>
              <a:gd name="T3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3" h="2962">
                <a:moveTo>
                  <a:pt x="750" y="2861"/>
                </a:moveTo>
                <a:lnTo>
                  <a:pt x="750" y="2861"/>
                </a:lnTo>
                <a:lnTo>
                  <a:pt x="749" y="2861"/>
                </a:lnTo>
                <a:lnTo>
                  <a:pt x="748" y="2861"/>
                </a:lnTo>
                <a:lnTo>
                  <a:pt x="748" y="2861"/>
                </a:lnTo>
                <a:lnTo>
                  <a:pt x="747" y="2861"/>
                </a:lnTo>
                <a:lnTo>
                  <a:pt x="746" y="2861"/>
                </a:lnTo>
                <a:lnTo>
                  <a:pt x="745" y="2861"/>
                </a:lnTo>
                <a:lnTo>
                  <a:pt x="745" y="2861"/>
                </a:lnTo>
                <a:lnTo>
                  <a:pt x="744" y="2861"/>
                </a:lnTo>
                <a:lnTo>
                  <a:pt x="743" y="2861"/>
                </a:lnTo>
                <a:lnTo>
                  <a:pt x="743" y="2861"/>
                </a:lnTo>
                <a:lnTo>
                  <a:pt x="750" y="2861"/>
                </a:lnTo>
                <a:close/>
                <a:moveTo>
                  <a:pt x="1121" y="1273"/>
                </a:moveTo>
                <a:lnTo>
                  <a:pt x="811" y="1664"/>
                </a:lnTo>
                <a:lnTo>
                  <a:pt x="825" y="1737"/>
                </a:lnTo>
                <a:lnTo>
                  <a:pt x="987" y="1671"/>
                </a:lnTo>
                <a:lnTo>
                  <a:pt x="1121" y="1273"/>
                </a:lnTo>
                <a:close/>
                <a:moveTo>
                  <a:pt x="1222" y="1130"/>
                </a:moveTo>
                <a:lnTo>
                  <a:pt x="1227" y="1158"/>
                </a:lnTo>
                <a:lnTo>
                  <a:pt x="1250" y="1152"/>
                </a:lnTo>
                <a:lnTo>
                  <a:pt x="1244" y="1146"/>
                </a:lnTo>
                <a:cubicBezTo>
                  <a:pt x="1238" y="1140"/>
                  <a:pt x="1231" y="1135"/>
                  <a:pt x="1223" y="1131"/>
                </a:cubicBezTo>
                <a:lnTo>
                  <a:pt x="1222" y="1130"/>
                </a:lnTo>
                <a:close/>
                <a:moveTo>
                  <a:pt x="845" y="1120"/>
                </a:moveTo>
                <a:lnTo>
                  <a:pt x="846" y="1120"/>
                </a:lnTo>
                <a:lnTo>
                  <a:pt x="847" y="1120"/>
                </a:lnTo>
                <a:lnTo>
                  <a:pt x="848" y="1121"/>
                </a:lnTo>
                <a:lnTo>
                  <a:pt x="849" y="1121"/>
                </a:lnTo>
                <a:lnTo>
                  <a:pt x="851" y="1122"/>
                </a:lnTo>
                <a:lnTo>
                  <a:pt x="852" y="1123"/>
                </a:lnTo>
                <a:lnTo>
                  <a:pt x="851" y="1123"/>
                </a:lnTo>
                <a:lnTo>
                  <a:pt x="851" y="1122"/>
                </a:lnTo>
                <a:lnTo>
                  <a:pt x="849" y="1122"/>
                </a:lnTo>
                <a:lnTo>
                  <a:pt x="849" y="1121"/>
                </a:lnTo>
                <a:lnTo>
                  <a:pt x="848" y="1121"/>
                </a:lnTo>
                <a:lnTo>
                  <a:pt x="848" y="1121"/>
                </a:lnTo>
                <a:lnTo>
                  <a:pt x="846" y="1120"/>
                </a:lnTo>
                <a:lnTo>
                  <a:pt x="845" y="1120"/>
                </a:lnTo>
                <a:lnTo>
                  <a:pt x="845" y="1120"/>
                </a:lnTo>
                <a:close/>
                <a:moveTo>
                  <a:pt x="844" y="1119"/>
                </a:moveTo>
                <a:cubicBezTo>
                  <a:pt x="844" y="1119"/>
                  <a:pt x="844" y="1119"/>
                  <a:pt x="844" y="1119"/>
                </a:cubicBezTo>
                <a:lnTo>
                  <a:pt x="844" y="1119"/>
                </a:lnTo>
                <a:lnTo>
                  <a:pt x="844" y="1119"/>
                </a:lnTo>
                <a:close/>
                <a:moveTo>
                  <a:pt x="1041" y="1110"/>
                </a:moveTo>
                <a:lnTo>
                  <a:pt x="1023" y="1113"/>
                </a:lnTo>
                <a:cubicBezTo>
                  <a:pt x="911" y="1137"/>
                  <a:pt x="786" y="1206"/>
                  <a:pt x="717" y="1313"/>
                </a:cubicBezTo>
                <a:cubicBezTo>
                  <a:pt x="717" y="1313"/>
                  <a:pt x="717" y="1313"/>
                  <a:pt x="717" y="1312"/>
                </a:cubicBezTo>
                <a:lnTo>
                  <a:pt x="716" y="1312"/>
                </a:lnTo>
                <a:lnTo>
                  <a:pt x="716" y="1312"/>
                </a:lnTo>
                <a:cubicBezTo>
                  <a:pt x="716" y="1312"/>
                  <a:pt x="716" y="1311"/>
                  <a:pt x="715" y="1311"/>
                </a:cubicBezTo>
                <a:lnTo>
                  <a:pt x="715" y="1310"/>
                </a:lnTo>
                <a:lnTo>
                  <a:pt x="715" y="1310"/>
                </a:lnTo>
                <a:lnTo>
                  <a:pt x="714" y="1309"/>
                </a:lnTo>
                <a:lnTo>
                  <a:pt x="713" y="1308"/>
                </a:lnTo>
                <a:lnTo>
                  <a:pt x="712" y="1308"/>
                </a:lnTo>
                <a:lnTo>
                  <a:pt x="712" y="1308"/>
                </a:lnTo>
                <a:lnTo>
                  <a:pt x="712" y="1307"/>
                </a:lnTo>
                <a:lnTo>
                  <a:pt x="711" y="1307"/>
                </a:lnTo>
                <a:lnTo>
                  <a:pt x="711" y="1306"/>
                </a:lnTo>
                <a:lnTo>
                  <a:pt x="711" y="1307"/>
                </a:lnTo>
                <a:lnTo>
                  <a:pt x="711" y="1307"/>
                </a:lnTo>
                <a:lnTo>
                  <a:pt x="712" y="1308"/>
                </a:lnTo>
                <a:lnTo>
                  <a:pt x="713" y="1308"/>
                </a:lnTo>
                <a:lnTo>
                  <a:pt x="713" y="1309"/>
                </a:lnTo>
                <a:lnTo>
                  <a:pt x="714" y="1309"/>
                </a:lnTo>
                <a:lnTo>
                  <a:pt x="714" y="1310"/>
                </a:lnTo>
                <a:lnTo>
                  <a:pt x="715" y="1310"/>
                </a:lnTo>
                <a:lnTo>
                  <a:pt x="716" y="1312"/>
                </a:lnTo>
                <a:lnTo>
                  <a:pt x="717" y="1313"/>
                </a:lnTo>
                <a:cubicBezTo>
                  <a:pt x="676" y="1380"/>
                  <a:pt x="656" y="1467"/>
                  <a:pt x="656" y="1555"/>
                </a:cubicBezTo>
                <a:cubicBezTo>
                  <a:pt x="656" y="1696"/>
                  <a:pt x="710" y="1831"/>
                  <a:pt x="771" y="1865"/>
                </a:cubicBezTo>
                <a:cubicBezTo>
                  <a:pt x="784" y="1871"/>
                  <a:pt x="798" y="1878"/>
                  <a:pt x="818" y="1878"/>
                </a:cubicBezTo>
                <a:cubicBezTo>
                  <a:pt x="818" y="1878"/>
                  <a:pt x="818" y="1878"/>
                  <a:pt x="825" y="1878"/>
                </a:cubicBezTo>
                <a:cubicBezTo>
                  <a:pt x="926" y="1878"/>
                  <a:pt x="1095" y="1743"/>
                  <a:pt x="1196" y="1582"/>
                </a:cubicBezTo>
                <a:cubicBezTo>
                  <a:pt x="1264" y="1488"/>
                  <a:pt x="1291" y="1380"/>
                  <a:pt x="1291" y="1292"/>
                </a:cubicBezTo>
                <a:cubicBezTo>
                  <a:pt x="1291" y="1260"/>
                  <a:pt x="1287" y="1230"/>
                  <a:pt x="1279" y="1205"/>
                </a:cubicBezTo>
                <a:lnTo>
                  <a:pt x="1278" y="1202"/>
                </a:lnTo>
                <a:lnTo>
                  <a:pt x="1203" y="1225"/>
                </a:lnTo>
                <a:lnTo>
                  <a:pt x="1197" y="1214"/>
                </a:lnTo>
                <a:lnTo>
                  <a:pt x="1027" y="1710"/>
                </a:lnTo>
                <a:lnTo>
                  <a:pt x="784" y="1812"/>
                </a:lnTo>
                <a:lnTo>
                  <a:pt x="750" y="1664"/>
                </a:lnTo>
                <a:lnTo>
                  <a:pt x="750" y="1651"/>
                </a:lnTo>
                <a:lnTo>
                  <a:pt x="1148" y="1155"/>
                </a:lnTo>
                <a:lnTo>
                  <a:pt x="1041" y="1170"/>
                </a:lnTo>
                <a:lnTo>
                  <a:pt x="1041" y="1110"/>
                </a:lnTo>
                <a:close/>
                <a:moveTo>
                  <a:pt x="1215" y="721"/>
                </a:moveTo>
                <a:cubicBezTo>
                  <a:pt x="1209" y="782"/>
                  <a:pt x="1195" y="849"/>
                  <a:pt x="1188" y="869"/>
                </a:cubicBezTo>
                <a:cubicBezTo>
                  <a:pt x="1188" y="876"/>
                  <a:pt x="1195" y="889"/>
                  <a:pt x="1209" y="903"/>
                </a:cubicBezTo>
                <a:cubicBezTo>
                  <a:pt x="1229" y="916"/>
                  <a:pt x="1249" y="923"/>
                  <a:pt x="1263" y="923"/>
                </a:cubicBezTo>
                <a:cubicBezTo>
                  <a:pt x="1270" y="923"/>
                  <a:pt x="1345" y="883"/>
                  <a:pt x="1406" y="849"/>
                </a:cubicBezTo>
                <a:cubicBezTo>
                  <a:pt x="1412" y="842"/>
                  <a:pt x="1419" y="836"/>
                  <a:pt x="1433" y="836"/>
                </a:cubicBezTo>
                <a:cubicBezTo>
                  <a:pt x="1419" y="836"/>
                  <a:pt x="1412" y="836"/>
                  <a:pt x="1399" y="836"/>
                </a:cubicBezTo>
                <a:cubicBezTo>
                  <a:pt x="1365" y="836"/>
                  <a:pt x="1331" y="836"/>
                  <a:pt x="1304" y="829"/>
                </a:cubicBezTo>
                <a:cubicBezTo>
                  <a:pt x="1256" y="815"/>
                  <a:pt x="1236" y="768"/>
                  <a:pt x="1215" y="721"/>
                </a:cubicBezTo>
                <a:close/>
                <a:moveTo>
                  <a:pt x="1188" y="593"/>
                </a:moveTo>
                <a:cubicBezTo>
                  <a:pt x="1195" y="593"/>
                  <a:pt x="1195" y="593"/>
                  <a:pt x="1195" y="593"/>
                </a:cubicBezTo>
                <a:cubicBezTo>
                  <a:pt x="1229" y="593"/>
                  <a:pt x="1229" y="593"/>
                  <a:pt x="1229" y="593"/>
                </a:cubicBezTo>
                <a:cubicBezTo>
                  <a:pt x="1236" y="593"/>
                  <a:pt x="1236" y="593"/>
                  <a:pt x="1236" y="593"/>
                </a:cubicBezTo>
                <a:cubicBezTo>
                  <a:pt x="1236" y="600"/>
                  <a:pt x="1236" y="600"/>
                  <a:pt x="1236" y="600"/>
                </a:cubicBezTo>
                <a:cubicBezTo>
                  <a:pt x="1236" y="600"/>
                  <a:pt x="1236" y="606"/>
                  <a:pt x="1236" y="606"/>
                </a:cubicBezTo>
                <a:cubicBezTo>
                  <a:pt x="1243" y="613"/>
                  <a:pt x="1243" y="620"/>
                  <a:pt x="1243" y="627"/>
                </a:cubicBezTo>
                <a:cubicBezTo>
                  <a:pt x="1249" y="647"/>
                  <a:pt x="1256" y="667"/>
                  <a:pt x="1263" y="687"/>
                </a:cubicBezTo>
                <a:cubicBezTo>
                  <a:pt x="1277" y="734"/>
                  <a:pt x="1311" y="775"/>
                  <a:pt x="1317" y="775"/>
                </a:cubicBezTo>
                <a:cubicBezTo>
                  <a:pt x="1338" y="775"/>
                  <a:pt x="1365" y="782"/>
                  <a:pt x="1399" y="782"/>
                </a:cubicBezTo>
                <a:cubicBezTo>
                  <a:pt x="1467" y="782"/>
                  <a:pt x="1528" y="775"/>
                  <a:pt x="1535" y="775"/>
                </a:cubicBezTo>
                <a:cubicBezTo>
                  <a:pt x="1541" y="775"/>
                  <a:pt x="1541" y="775"/>
                  <a:pt x="1541" y="775"/>
                </a:cubicBezTo>
                <a:cubicBezTo>
                  <a:pt x="1555" y="822"/>
                  <a:pt x="1555" y="822"/>
                  <a:pt x="1555" y="822"/>
                </a:cubicBezTo>
                <a:cubicBezTo>
                  <a:pt x="1548" y="822"/>
                  <a:pt x="1548" y="822"/>
                  <a:pt x="1548" y="822"/>
                </a:cubicBezTo>
                <a:cubicBezTo>
                  <a:pt x="1541" y="829"/>
                  <a:pt x="1541" y="829"/>
                  <a:pt x="1541" y="829"/>
                </a:cubicBezTo>
                <a:cubicBezTo>
                  <a:pt x="1535" y="836"/>
                  <a:pt x="1521" y="842"/>
                  <a:pt x="1514" y="849"/>
                </a:cubicBezTo>
                <a:cubicBezTo>
                  <a:pt x="1494" y="862"/>
                  <a:pt x="1460" y="876"/>
                  <a:pt x="1433" y="896"/>
                </a:cubicBezTo>
                <a:cubicBezTo>
                  <a:pt x="1372" y="930"/>
                  <a:pt x="1304" y="970"/>
                  <a:pt x="1270" y="977"/>
                </a:cubicBezTo>
                <a:cubicBezTo>
                  <a:pt x="1270" y="977"/>
                  <a:pt x="1263" y="977"/>
                  <a:pt x="1263" y="977"/>
                </a:cubicBezTo>
                <a:cubicBezTo>
                  <a:pt x="1202" y="970"/>
                  <a:pt x="1141" y="930"/>
                  <a:pt x="1134" y="869"/>
                </a:cubicBezTo>
                <a:cubicBezTo>
                  <a:pt x="1134" y="862"/>
                  <a:pt x="1134" y="862"/>
                  <a:pt x="1134" y="856"/>
                </a:cubicBezTo>
                <a:cubicBezTo>
                  <a:pt x="1141" y="815"/>
                  <a:pt x="1182" y="606"/>
                  <a:pt x="1182" y="600"/>
                </a:cubicBezTo>
                <a:cubicBezTo>
                  <a:pt x="1188" y="593"/>
                  <a:pt x="1188" y="593"/>
                  <a:pt x="1188" y="593"/>
                </a:cubicBezTo>
                <a:close/>
                <a:moveTo>
                  <a:pt x="1500" y="505"/>
                </a:moveTo>
                <a:lnTo>
                  <a:pt x="1514" y="505"/>
                </a:lnTo>
                <a:lnTo>
                  <a:pt x="1548" y="505"/>
                </a:lnTo>
                <a:lnTo>
                  <a:pt x="1548" y="560"/>
                </a:lnTo>
                <a:lnTo>
                  <a:pt x="1534" y="560"/>
                </a:lnTo>
                <a:lnTo>
                  <a:pt x="1514" y="560"/>
                </a:lnTo>
                <a:lnTo>
                  <a:pt x="1500" y="560"/>
                </a:lnTo>
                <a:lnTo>
                  <a:pt x="1500" y="505"/>
                </a:lnTo>
                <a:close/>
                <a:moveTo>
                  <a:pt x="1350" y="452"/>
                </a:moveTo>
                <a:lnTo>
                  <a:pt x="1404" y="497"/>
                </a:lnTo>
                <a:lnTo>
                  <a:pt x="1370" y="538"/>
                </a:lnTo>
                <a:lnTo>
                  <a:pt x="1332" y="504"/>
                </a:lnTo>
                <a:lnTo>
                  <a:pt x="1318" y="497"/>
                </a:lnTo>
                <a:lnTo>
                  <a:pt x="1350" y="452"/>
                </a:lnTo>
                <a:close/>
                <a:moveTo>
                  <a:pt x="366" y="363"/>
                </a:moveTo>
                <a:cubicBezTo>
                  <a:pt x="367" y="363"/>
                  <a:pt x="369" y="365"/>
                  <a:pt x="372" y="367"/>
                </a:cubicBezTo>
                <a:lnTo>
                  <a:pt x="373" y="367"/>
                </a:lnTo>
                <a:lnTo>
                  <a:pt x="373" y="370"/>
                </a:lnTo>
                <a:cubicBezTo>
                  <a:pt x="366" y="363"/>
                  <a:pt x="366" y="363"/>
                  <a:pt x="366" y="363"/>
                </a:cubicBezTo>
                <a:close/>
                <a:moveTo>
                  <a:pt x="373" y="363"/>
                </a:moveTo>
                <a:lnTo>
                  <a:pt x="373" y="363"/>
                </a:lnTo>
                <a:lnTo>
                  <a:pt x="372" y="363"/>
                </a:lnTo>
                <a:lnTo>
                  <a:pt x="371" y="363"/>
                </a:lnTo>
                <a:lnTo>
                  <a:pt x="371" y="363"/>
                </a:lnTo>
                <a:lnTo>
                  <a:pt x="370" y="363"/>
                </a:lnTo>
                <a:lnTo>
                  <a:pt x="369" y="363"/>
                </a:lnTo>
                <a:lnTo>
                  <a:pt x="368" y="363"/>
                </a:lnTo>
                <a:lnTo>
                  <a:pt x="368" y="363"/>
                </a:lnTo>
                <a:lnTo>
                  <a:pt x="367" y="363"/>
                </a:lnTo>
                <a:lnTo>
                  <a:pt x="366" y="363"/>
                </a:lnTo>
                <a:lnTo>
                  <a:pt x="366" y="363"/>
                </a:lnTo>
                <a:lnTo>
                  <a:pt x="373" y="363"/>
                </a:lnTo>
                <a:close/>
                <a:moveTo>
                  <a:pt x="1311" y="277"/>
                </a:moveTo>
                <a:cubicBezTo>
                  <a:pt x="1108" y="277"/>
                  <a:pt x="945" y="445"/>
                  <a:pt x="945" y="647"/>
                </a:cubicBezTo>
                <a:cubicBezTo>
                  <a:pt x="945" y="849"/>
                  <a:pt x="1108" y="1017"/>
                  <a:pt x="1311" y="1017"/>
                </a:cubicBezTo>
                <a:cubicBezTo>
                  <a:pt x="1513" y="1017"/>
                  <a:pt x="1676" y="849"/>
                  <a:pt x="1676" y="647"/>
                </a:cubicBezTo>
                <a:cubicBezTo>
                  <a:pt x="1676" y="640"/>
                  <a:pt x="1676" y="640"/>
                  <a:pt x="1676" y="640"/>
                </a:cubicBezTo>
                <a:cubicBezTo>
                  <a:pt x="1676" y="510"/>
                  <a:pt x="1608" y="397"/>
                  <a:pt x="1506" y="333"/>
                </a:cubicBezTo>
                <a:lnTo>
                  <a:pt x="1502" y="330"/>
                </a:lnTo>
                <a:lnTo>
                  <a:pt x="1502" y="330"/>
                </a:lnTo>
                <a:cubicBezTo>
                  <a:pt x="1493" y="330"/>
                  <a:pt x="1493" y="330"/>
                  <a:pt x="1493" y="330"/>
                </a:cubicBezTo>
                <a:lnTo>
                  <a:pt x="1494" y="325"/>
                </a:lnTo>
                <a:lnTo>
                  <a:pt x="1485" y="320"/>
                </a:lnTo>
                <a:lnTo>
                  <a:pt x="1474" y="315"/>
                </a:lnTo>
                <a:lnTo>
                  <a:pt x="1474" y="315"/>
                </a:lnTo>
                <a:cubicBezTo>
                  <a:pt x="1472" y="316"/>
                  <a:pt x="1472" y="316"/>
                  <a:pt x="1472" y="316"/>
                </a:cubicBezTo>
                <a:lnTo>
                  <a:pt x="1470" y="313"/>
                </a:lnTo>
                <a:lnTo>
                  <a:pt x="1469" y="312"/>
                </a:lnTo>
                <a:cubicBezTo>
                  <a:pt x="1421" y="290"/>
                  <a:pt x="1368" y="277"/>
                  <a:pt x="1311" y="277"/>
                </a:cubicBezTo>
                <a:close/>
                <a:moveTo>
                  <a:pt x="1635" y="210"/>
                </a:moveTo>
                <a:lnTo>
                  <a:pt x="1633" y="212"/>
                </a:lnTo>
                <a:cubicBezTo>
                  <a:pt x="1616" y="229"/>
                  <a:pt x="1594" y="242"/>
                  <a:pt x="1574" y="255"/>
                </a:cubicBezTo>
                <a:cubicBezTo>
                  <a:pt x="1566" y="261"/>
                  <a:pt x="1559" y="266"/>
                  <a:pt x="1552" y="270"/>
                </a:cubicBezTo>
                <a:lnTo>
                  <a:pt x="1543" y="276"/>
                </a:lnTo>
                <a:lnTo>
                  <a:pt x="1551" y="276"/>
                </a:lnTo>
                <a:cubicBezTo>
                  <a:pt x="1554" y="276"/>
                  <a:pt x="1557" y="276"/>
                  <a:pt x="1561" y="276"/>
                </a:cubicBezTo>
                <a:cubicBezTo>
                  <a:pt x="1581" y="276"/>
                  <a:pt x="1608" y="276"/>
                  <a:pt x="1635" y="276"/>
                </a:cubicBezTo>
                <a:cubicBezTo>
                  <a:pt x="1655" y="276"/>
                  <a:pt x="1662" y="276"/>
                  <a:pt x="1662" y="276"/>
                </a:cubicBezTo>
                <a:cubicBezTo>
                  <a:pt x="1662" y="269"/>
                  <a:pt x="1669" y="269"/>
                  <a:pt x="1669" y="269"/>
                </a:cubicBezTo>
                <a:cubicBezTo>
                  <a:pt x="1669" y="263"/>
                  <a:pt x="1669" y="256"/>
                  <a:pt x="1676" y="249"/>
                </a:cubicBezTo>
                <a:cubicBezTo>
                  <a:pt x="1669" y="249"/>
                  <a:pt x="1669" y="249"/>
                  <a:pt x="1669" y="249"/>
                </a:cubicBezTo>
                <a:cubicBezTo>
                  <a:pt x="1655" y="249"/>
                  <a:pt x="1655" y="249"/>
                  <a:pt x="1655" y="249"/>
                </a:cubicBezTo>
                <a:cubicBezTo>
                  <a:pt x="1655" y="242"/>
                  <a:pt x="1655" y="242"/>
                  <a:pt x="1655" y="242"/>
                </a:cubicBezTo>
                <a:cubicBezTo>
                  <a:pt x="1628" y="236"/>
                  <a:pt x="1628" y="236"/>
                  <a:pt x="1628" y="236"/>
                </a:cubicBezTo>
                <a:cubicBezTo>
                  <a:pt x="1628" y="222"/>
                  <a:pt x="1628" y="222"/>
                  <a:pt x="1628" y="222"/>
                </a:cubicBezTo>
                <a:cubicBezTo>
                  <a:pt x="1628" y="215"/>
                  <a:pt x="1635" y="215"/>
                  <a:pt x="1635" y="215"/>
                </a:cubicBezTo>
                <a:cubicBezTo>
                  <a:pt x="1635" y="215"/>
                  <a:pt x="1635" y="215"/>
                  <a:pt x="1635" y="211"/>
                </a:cubicBezTo>
                <a:lnTo>
                  <a:pt x="1635" y="210"/>
                </a:lnTo>
                <a:close/>
                <a:moveTo>
                  <a:pt x="1696" y="209"/>
                </a:moveTo>
                <a:cubicBezTo>
                  <a:pt x="1696" y="209"/>
                  <a:pt x="1696" y="212"/>
                  <a:pt x="1694" y="217"/>
                </a:cubicBezTo>
                <a:lnTo>
                  <a:pt x="1694" y="217"/>
                </a:lnTo>
                <a:lnTo>
                  <a:pt x="1694" y="218"/>
                </a:lnTo>
                <a:cubicBezTo>
                  <a:pt x="1689" y="222"/>
                  <a:pt x="1688" y="223"/>
                  <a:pt x="1682" y="229"/>
                </a:cubicBezTo>
                <a:cubicBezTo>
                  <a:pt x="1682" y="236"/>
                  <a:pt x="1682" y="236"/>
                  <a:pt x="1682" y="236"/>
                </a:cubicBezTo>
                <a:cubicBezTo>
                  <a:pt x="1687" y="231"/>
                  <a:pt x="1691" y="226"/>
                  <a:pt x="1693" y="221"/>
                </a:cubicBezTo>
                <a:lnTo>
                  <a:pt x="1694" y="217"/>
                </a:lnTo>
                <a:lnTo>
                  <a:pt x="1696" y="215"/>
                </a:lnTo>
                <a:cubicBezTo>
                  <a:pt x="1696" y="209"/>
                  <a:pt x="1696" y="209"/>
                  <a:pt x="1696" y="209"/>
                </a:cubicBezTo>
                <a:close/>
                <a:moveTo>
                  <a:pt x="1526" y="0"/>
                </a:moveTo>
                <a:cubicBezTo>
                  <a:pt x="1560" y="0"/>
                  <a:pt x="1587" y="27"/>
                  <a:pt x="1614" y="54"/>
                </a:cubicBezTo>
                <a:cubicBezTo>
                  <a:pt x="1641" y="81"/>
                  <a:pt x="1661" y="114"/>
                  <a:pt x="1668" y="148"/>
                </a:cubicBezTo>
                <a:cubicBezTo>
                  <a:pt x="1668" y="151"/>
                  <a:pt x="1667" y="155"/>
                  <a:pt x="1666" y="158"/>
                </a:cubicBezTo>
                <a:lnTo>
                  <a:pt x="1666" y="159"/>
                </a:lnTo>
                <a:lnTo>
                  <a:pt x="1668" y="157"/>
                </a:lnTo>
                <a:cubicBezTo>
                  <a:pt x="1674" y="152"/>
                  <a:pt x="1683" y="148"/>
                  <a:pt x="1696" y="148"/>
                </a:cubicBezTo>
                <a:cubicBezTo>
                  <a:pt x="1709" y="148"/>
                  <a:pt x="1716" y="148"/>
                  <a:pt x="1723" y="155"/>
                </a:cubicBezTo>
                <a:cubicBezTo>
                  <a:pt x="1736" y="168"/>
                  <a:pt x="1750" y="188"/>
                  <a:pt x="1750" y="209"/>
                </a:cubicBezTo>
                <a:cubicBezTo>
                  <a:pt x="1750" y="229"/>
                  <a:pt x="1743" y="249"/>
                  <a:pt x="1730" y="269"/>
                </a:cubicBezTo>
                <a:cubicBezTo>
                  <a:pt x="1716" y="283"/>
                  <a:pt x="1716" y="290"/>
                  <a:pt x="1709" y="303"/>
                </a:cubicBezTo>
                <a:cubicBezTo>
                  <a:pt x="1696" y="323"/>
                  <a:pt x="1676" y="330"/>
                  <a:pt x="1642" y="330"/>
                </a:cubicBezTo>
                <a:cubicBezTo>
                  <a:pt x="1625" y="330"/>
                  <a:pt x="1610" y="330"/>
                  <a:pt x="1596" y="330"/>
                </a:cubicBezTo>
                <a:lnTo>
                  <a:pt x="1591" y="330"/>
                </a:lnTo>
                <a:lnTo>
                  <a:pt x="1602" y="340"/>
                </a:lnTo>
                <a:cubicBezTo>
                  <a:pt x="1678" y="415"/>
                  <a:pt x="1727" y="518"/>
                  <a:pt x="1730" y="634"/>
                </a:cubicBezTo>
                <a:cubicBezTo>
                  <a:pt x="1730" y="647"/>
                  <a:pt x="1730" y="647"/>
                  <a:pt x="1730" y="647"/>
                </a:cubicBezTo>
                <a:cubicBezTo>
                  <a:pt x="1730" y="883"/>
                  <a:pt x="1547" y="1071"/>
                  <a:pt x="1311" y="1071"/>
                </a:cubicBezTo>
                <a:cubicBezTo>
                  <a:pt x="1289" y="1071"/>
                  <a:pt x="1268" y="1069"/>
                  <a:pt x="1247" y="1066"/>
                </a:cubicBezTo>
                <a:lnTo>
                  <a:pt x="1244" y="1066"/>
                </a:lnTo>
                <a:lnTo>
                  <a:pt x="1240" y="1078"/>
                </a:lnTo>
                <a:lnTo>
                  <a:pt x="1250" y="1084"/>
                </a:lnTo>
                <a:cubicBezTo>
                  <a:pt x="1273" y="1099"/>
                  <a:pt x="1290" y="1117"/>
                  <a:pt x="1304" y="1138"/>
                </a:cubicBezTo>
                <a:lnTo>
                  <a:pt x="1307" y="1143"/>
                </a:lnTo>
                <a:lnTo>
                  <a:pt x="1312" y="1141"/>
                </a:lnTo>
                <a:cubicBezTo>
                  <a:pt x="1332" y="1134"/>
                  <a:pt x="1355" y="1122"/>
                  <a:pt x="1379" y="1110"/>
                </a:cubicBezTo>
                <a:cubicBezTo>
                  <a:pt x="1440" y="1083"/>
                  <a:pt x="1521" y="1050"/>
                  <a:pt x="1602" y="1016"/>
                </a:cubicBezTo>
                <a:cubicBezTo>
                  <a:pt x="1771" y="942"/>
                  <a:pt x="1939" y="875"/>
                  <a:pt x="2007" y="868"/>
                </a:cubicBezTo>
                <a:cubicBezTo>
                  <a:pt x="2007" y="868"/>
                  <a:pt x="2014" y="868"/>
                  <a:pt x="2020" y="868"/>
                </a:cubicBezTo>
                <a:cubicBezTo>
                  <a:pt x="2122" y="868"/>
                  <a:pt x="2209" y="902"/>
                  <a:pt x="2209" y="902"/>
                </a:cubicBezTo>
                <a:cubicBezTo>
                  <a:pt x="2223" y="908"/>
                  <a:pt x="2223" y="908"/>
                  <a:pt x="2223" y="908"/>
                </a:cubicBezTo>
                <a:cubicBezTo>
                  <a:pt x="2209" y="955"/>
                  <a:pt x="2209" y="955"/>
                  <a:pt x="2209" y="955"/>
                </a:cubicBezTo>
                <a:cubicBezTo>
                  <a:pt x="2196" y="955"/>
                  <a:pt x="2196" y="955"/>
                  <a:pt x="2196" y="955"/>
                </a:cubicBezTo>
                <a:cubicBezTo>
                  <a:pt x="2196" y="955"/>
                  <a:pt x="2189" y="949"/>
                  <a:pt x="2189" y="949"/>
                </a:cubicBezTo>
                <a:cubicBezTo>
                  <a:pt x="2189" y="949"/>
                  <a:pt x="2182" y="949"/>
                  <a:pt x="2182" y="949"/>
                </a:cubicBezTo>
                <a:cubicBezTo>
                  <a:pt x="2169" y="942"/>
                  <a:pt x="2155" y="942"/>
                  <a:pt x="2142" y="935"/>
                </a:cubicBezTo>
                <a:cubicBezTo>
                  <a:pt x="2108" y="929"/>
                  <a:pt x="2068" y="922"/>
                  <a:pt x="2020" y="922"/>
                </a:cubicBezTo>
                <a:cubicBezTo>
                  <a:pt x="2014" y="922"/>
                  <a:pt x="2014" y="922"/>
                  <a:pt x="2007" y="922"/>
                </a:cubicBezTo>
                <a:cubicBezTo>
                  <a:pt x="1973" y="922"/>
                  <a:pt x="1784" y="996"/>
                  <a:pt x="1622" y="1063"/>
                </a:cubicBezTo>
                <a:cubicBezTo>
                  <a:pt x="1500" y="1119"/>
                  <a:pt x="1383" y="1170"/>
                  <a:pt x="1331" y="1193"/>
                </a:cubicBezTo>
                <a:lnTo>
                  <a:pt x="1331" y="1193"/>
                </a:lnTo>
                <a:lnTo>
                  <a:pt x="1332" y="1199"/>
                </a:lnTo>
                <a:cubicBezTo>
                  <a:pt x="1341" y="1227"/>
                  <a:pt x="1345" y="1259"/>
                  <a:pt x="1345" y="1292"/>
                </a:cubicBezTo>
                <a:cubicBezTo>
                  <a:pt x="1345" y="1393"/>
                  <a:pt x="1311" y="1508"/>
                  <a:pt x="1244" y="1616"/>
                </a:cubicBezTo>
                <a:cubicBezTo>
                  <a:pt x="1152" y="1758"/>
                  <a:pt x="1012" y="1882"/>
                  <a:pt x="885" y="1920"/>
                </a:cubicBezTo>
                <a:lnTo>
                  <a:pt x="885" y="1920"/>
                </a:lnTo>
                <a:lnTo>
                  <a:pt x="885" y="1920"/>
                </a:lnTo>
                <a:cubicBezTo>
                  <a:pt x="883" y="1926"/>
                  <a:pt x="878" y="1933"/>
                  <a:pt x="878" y="1945"/>
                </a:cubicBezTo>
                <a:cubicBezTo>
                  <a:pt x="878" y="1965"/>
                  <a:pt x="871" y="1999"/>
                  <a:pt x="865" y="2032"/>
                </a:cubicBezTo>
                <a:cubicBezTo>
                  <a:pt x="851" y="2113"/>
                  <a:pt x="831" y="2214"/>
                  <a:pt x="817" y="2322"/>
                </a:cubicBezTo>
                <a:cubicBezTo>
                  <a:pt x="784" y="2538"/>
                  <a:pt x="750" y="2780"/>
                  <a:pt x="743" y="2861"/>
                </a:cubicBezTo>
                <a:cubicBezTo>
                  <a:pt x="743" y="2874"/>
                  <a:pt x="750" y="2881"/>
                  <a:pt x="750" y="2881"/>
                </a:cubicBezTo>
                <a:cubicBezTo>
                  <a:pt x="750" y="2895"/>
                  <a:pt x="777" y="2908"/>
                  <a:pt x="817" y="2908"/>
                </a:cubicBezTo>
                <a:cubicBezTo>
                  <a:pt x="865" y="2908"/>
                  <a:pt x="912" y="2895"/>
                  <a:pt x="912" y="2895"/>
                </a:cubicBezTo>
                <a:cubicBezTo>
                  <a:pt x="912" y="2895"/>
                  <a:pt x="912" y="2895"/>
                  <a:pt x="919" y="2895"/>
                </a:cubicBezTo>
                <a:cubicBezTo>
                  <a:pt x="925" y="2895"/>
                  <a:pt x="925" y="2895"/>
                  <a:pt x="925" y="2895"/>
                </a:cubicBezTo>
                <a:cubicBezTo>
                  <a:pt x="939" y="2942"/>
                  <a:pt x="939" y="2942"/>
                  <a:pt x="939" y="2942"/>
                </a:cubicBezTo>
                <a:cubicBezTo>
                  <a:pt x="925" y="2942"/>
                  <a:pt x="925" y="2942"/>
                  <a:pt x="925" y="2942"/>
                </a:cubicBezTo>
                <a:cubicBezTo>
                  <a:pt x="925" y="2942"/>
                  <a:pt x="919" y="2949"/>
                  <a:pt x="919" y="2949"/>
                </a:cubicBezTo>
                <a:cubicBezTo>
                  <a:pt x="912" y="2949"/>
                  <a:pt x="905" y="2949"/>
                  <a:pt x="892" y="2949"/>
                </a:cubicBezTo>
                <a:cubicBezTo>
                  <a:pt x="871" y="2955"/>
                  <a:pt x="844" y="2962"/>
                  <a:pt x="817" y="2962"/>
                </a:cubicBezTo>
                <a:cubicBezTo>
                  <a:pt x="817" y="2962"/>
                  <a:pt x="811" y="2962"/>
                  <a:pt x="811" y="2962"/>
                </a:cubicBezTo>
                <a:cubicBezTo>
                  <a:pt x="770" y="2962"/>
                  <a:pt x="716" y="2949"/>
                  <a:pt x="696" y="2895"/>
                </a:cubicBezTo>
                <a:lnTo>
                  <a:pt x="696" y="2894"/>
                </a:lnTo>
                <a:lnTo>
                  <a:pt x="696" y="2894"/>
                </a:lnTo>
                <a:lnTo>
                  <a:pt x="697" y="2894"/>
                </a:lnTo>
                <a:lnTo>
                  <a:pt x="699" y="2893"/>
                </a:lnTo>
                <a:lnTo>
                  <a:pt x="699" y="2893"/>
                </a:lnTo>
                <a:lnTo>
                  <a:pt x="699" y="2893"/>
                </a:lnTo>
                <a:lnTo>
                  <a:pt x="700" y="2892"/>
                </a:lnTo>
                <a:lnTo>
                  <a:pt x="702" y="2891"/>
                </a:lnTo>
                <a:lnTo>
                  <a:pt x="705" y="2890"/>
                </a:lnTo>
                <a:lnTo>
                  <a:pt x="705" y="2890"/>
                </a:lnTo>
                <a:lnTo>
                  <a:pt x="706" y="2890"/>
                </a:lnTo>
                <a:lnTo>
                  <a:pt x="707" y="2889"/>
                </a:lnTo>
                <a:lnTo>
                  <a:pt x="708" y="2889"/>
                </a:lnTo>
                <a:lnTo>
                  <a:pt x="709" y="2888"/>
                </a:lnTo>
                <a:lnTo>
                  <a:pt x="709" y="2888"/>
                </a:lnTo>
                <a:lnTo>
                  <a:pt x="708" y="2889"/>
                </a:lnTo>
                <a:lnTo>
                  <a:pt x="708" y="2889"/>
                </a:lnTo>
                <a:lnTo>
                  <a:pt x="707" y="2889"/>
                </a:lnTo>
                <a:lnTo>
                  <a:pt x="705" y="2890"/>
                </a:lnTo>
                <a:lnTo>
                  <a:pt x="704" y="2891"/>
                </a:lnTo>
                <a:lnTo>
                  <a:pt x="702" y="2891"/>
                </a:lnTo>
                <a:lnTo>
                  <a:pt x="701" y="2892"/>
                </a:lnTo>
                <a:lnTo>
                  <a:pt x="699" y="2893"/>
                </a:lnTo>
                <a:lnTo>
                  <a:pt x="699" y="2893"/>
                </a:lnTo>
                <a:lnTo>
                  <a:pt x="697" y="2894"/>
                </a:lnTo>
                <a:lnTo>
                  <a:pt x="697" y="2894"/>
                </a:lnTo>
                <a:lnTo>
                  <a:pt x="696" y="2894"/>
                </a:lnTo>
                <a:lnTo>
                  <a:pt x="696" y="2895"/>
                </a:lnTo>
                <a:cubicBezTo>
                  <a:pt x="696" y="2895"/>
                  <a:pt x="696" y="2895"/>
                  <a:pt x="696" y="2895"/>
                </a:cubicBezTo>
                <a:cubicBezTo>
                  <a:pt x="696" y="2881"/>
                  <a:pt x="689" y="2874"/>
                  <a:pt x="689" y="2861"/>
                </a:cubicBezTo>
                <a:cubicBezTo>
                  <a:pt x="695" y="2711"/>
                  <a:pt x="798" y="2107"/>
                  <a:pt x="825" y="1938"/>
                </a:cubicBezTo>
                <a:lnTo>
                  <a:pt x="826" y="1931"/>
                </a:lnTo>
                <a:lnTo>
                  <a:pt x="818" y="1932"/>
                </a:lnTo>
                <a:cubicBezTo>
                  <a:pt x="791" y="1932"/>
                  <a:pt x="764" y="1925"/>
                  <a:pt x="737" y="1905"/>
                </a:cubicBezTo>
                <a:lnTo>
                  <a:pt x="738" y="1904"/>
                </a:lnTo>
                <a:lnTo>
                  <a:pt x="738" y="1904"/>
                </a:lnTo>
                <a:lnTo>
                  <a:pt x="738" y="1904"/>
                </a:lnTo>
                <a:lnTo>
                  <a:pt x="739" y="1903"/>
                </a:lnTo>
                <a:lnTo>
                  <a:pt x="740" y="1902"/>
                </a:lnTo>
                <a:lnTo>
                  <a:pt x="741" y="1901"/>
                </a:lnTo>
                <a:lnTo>
                  <a:pt x="742" y="1900"/>
                </a:lnTo>
                <a:lnTo>
                  <a:pt x="742" y="1900"/>
                </a:lnTo>
                <a:lnTo>
                  <a:pt x="743" y="1899"/>
                </a:lnTo>
                <a:lnTo>
                  <a:pt x="744" y="1898"/>
                </a:lnTo>
                <a:lnTo>
                  <a:pt x="744" y="1898"/>
                </a:lnTo>
                <a:cubicBezTo>
                  <a:pt x="744" y="1899"/>
                  <a:pt x="743" y="1899"/>
                  <a:pt x="743" y="1899"/>
                </a:cubicBezTo>
                <a:lnTo>
                  <a:pt x="743" y="1899"/>
                </a:lnTo>
                <a:lnTo>
                  <a:pt x="742" y="1900"/>
                </a:lnTo>
                <a:lnTo>
                  <a:pt x="742" y="1901"/>
                </a:lnTo>
                <a:lnTo>
                  <a:pt x="740" y="1902"/>
                </a:lnTo>
                <a:lnTo>
                  <a:pt x="740" y="1902"/>
                </a:lnTo>
                <a:cubicBezTo>
                  <a:pt x="739" y="1903"/>
                  <a:pt x="739" y="1903"/>
                  <a:pt x="739" y="1903"/>
                </a:cubicBezTo>
                <a:lnTo>
                  <a:pt x="738" y="1904"/>
                </a:lnTo>
                <a:lnTo>
                  <a:pt x="738" y="1904"/>
                </a:lnTo>
                <a:lnTo>
                  <a:pt x="737" y="1905"/>
                </a:lnTo>
                <a:cubicBezTo>
                  <a:pt x="737" y="1905"/>
                  <a:pt x="737" y="1905"/>
                  <a:pt x="737" y="1905"/>
                </a:cubicBezTo>
                <a:cubicBezTo>
                  <a:pt x="715" y="1890"/>
                  <a:pt x="695" y="1869"/>
                  <a:pt x="677" y="1842"/>
                </a:cubicBezTo>
                <a:lnTo>
                  <a:pt x="676" y="1840"/>
                </a:lnTo>
                <a:lnTo>
                  <a:pt x="672" y="1844"/>
                </a:lnTo>
                <a:cubicBezTo>
                  <a:pt x="629" y="1896"/>
                  <a:pt x="547" y="1997"/>
                  <a:pt x="479" y="2060"/>
                </a:cubicBezTo>
                <a:cubicBezTo>
                  <a:pt x="446" y="2087"/>
                  <a:pt x="419" y="2107"/>
                  <a:pt x="385" y="2114"/>
                </a:cubicBezTo>
                <a:cubicBezTo>
                  <a:pt x="385" y="2114"/>
                  <a:pt x="378" y="2107"/>
                  <a:pt x="378" y="2107"/>
                </a:cubicBezTo>
                <a:cubicBezTo>
                  <a:pt x="378" y="2097"/>
                  <a:pt x="378" y="2095"/>
                  <a:pt x="378" y="2094"/>
                </a:cubicBezTo>
                <a:lnTo>
                  <a:pt x="378" y="2094"/>
                </a:lnTo>
                <a:lnTo>
                  <a:pt x="378" y="2094"/>
                </a:lnTo>
                <a:lnTo>
                  <a:pt x="376" y="2098"/>
                </a:lnTo>
                <a:cubicBezTo>
                  <a:pt x="371" y="2107"/>
                  <a:pt x="371" y="2107"/>
                  <a:pt x="371" y="2107"/>
                </a:cubicBezTo>
                <a:cubicBezTo>
                  <a:pt x="324" y="2094"/>
                  <a:pt x="290" y="2026"/>
                  <a:pt x="250" y="1959"/>
                </a:cubicBezTo>
                <a:cubicBezTo>
                  <a:pt x="223" y="1898"/>
                  <a:pt x="203" y="1838"/>
                  <a:pt x="196" y="1804"/>
                </a:cubicBezTo>
                <a:cubicBezTo>
                  <a:pt x="196" y="1804"/>
                  <a:pt x="189" y="1804"/>
                  <a:pt x="189" y="1804"/>
                </a:cubicBezTo>
                <a:cubicBezTo>
                  <a:pt x="142" y="1804"/>
                  <a:pt x="41" y="1831"/>
                  <a:pt x="34" y="1838"/>
                </a:cubicBezTo>
                <a:cubicBezTo>
                  <a:pt x="30" y="1829"/>
                  <a:pt x="28" y="1826"/>
                  <a:pt x="27" y="1825"/>
                </a:cubicBezTo>
                <a:lnTo>
                  <a:pt x="27" y="1824"/>
                </a:lnTo>
                <a:lnTo>
                  <a:pt x="27" y="1824"/>
                </a:lnTo>
                <a:cubicBezTo>
                  <a:pt x="27" y="1824"/>
                  <a:pt x="27" y="1824"/>
                  <a:pt x="27" y="1824"/>
                </a:cubicBezTo>
                <a:lnTo>
                  <a:pt x="27" y="1824"/>
                </a:lnTo>
                <a:lnTo>
                  <a:pt x="23" y="1824"/>
                </a:lnTo>
                <a:cubicBezTo>
                  <a:pt x="14" y="1824"/>
                  <a:pt x="14" y="1824"/>
                  <a:pt x="14" y="1824"/>
                </a:cubicBezTo>
                <a:cubicBezTo>
                  <a:pt x="0" y="1784"/>
                  <a:pt x="0" y="1784"/>
                  <a:pt x="0" y="1784"/>
                </a:cubicBezTo>
                <a:cubicBezTo>
                  <a:pt x="20" y="1784"/>
                  <a:pt x="20" y="1784"/>
                  <a:pt x="20" y="1784"/>
                </a:cubicBezTo>
                <a:cubicBezTo>
                  <a:pt x="27" y="1784"/>
                  <a:pt x="27" y="1784"/>
                  <a:pt x="34" y="1777"/>
                </a:cubicBezTo>
                <a:cubicBezTo>
                  <a:pt x="47" y="1777"/>
                  <a:pt x="61" y="1770"/>
                  <a:pt x="81" y="1770"/>
                </a:cubicBezTo>
                <a:cubicBezTo>
                  <a:pt x="115" y="1763"/>
                  <a:pt x="155" y="1750"/>
                  <a:pt x="189" y="1750"/>
                </a:cubicBezTo>
                <a:cubicBezTo>
                  <a:pt x="196" y="1750"/>
                  <a:pt x="209" y="1750"/>
                  <a:pt x="216" y="1757"/>
                </a:cubicBezTo>
                <a:cubicBezTo>
                  <a:pt x="230" y="1763"/>
                  <a:pt x="243" y="1770"/>
                  <a:pt x="243" y="1790"/>
                </a:cubicBezTo>
                <a:cubicBezTo>
                  <a:pt x="243" y="1797"/>
                  <a:pt x="243" y="1797"/>
                  <a:pt x="243" y="1797"/>
                </a:cubicBezTo>
                <a:cubicBezTo>
                  <a:pt x="243" y="1804"/>
                  <a:pt x="270" y="1878"/>
                  <a:pt x="304" y="1932"/>
                </a:cubicBezTo>
                <a:cubicBezTo>
                  <a:pt x="317" y="1966"/>
                  <a:pt x="338" y="1999"/>
                  <a:pt x="351" y="2020"/>
                </a:cubicBezTo>
                <a:cubicBezTo>
                  <a:pt x="365" y="2040"/>
                  <a:pt x="385" y="2060"/>
                  <a:pt x="385" y="2060"/>
                </a:cubicBezTo>
                <a:cubicBezTo>
                  <a:pt x="385" y="2060"/>
                  <a:pt x="385" y="2060"/>
                  <a:pt x="392" y="2060"/>
                </a:cubicBezTo>
                <a:cubicBezTo>
                  <a:pt x="392" y="2053"/>
                  <a:pt x="392" y="2053"/>
                  <a:pt x="392" y="2053"/>
                </a:cubicBezTo>
                <a:cubicBezTo>
                  <a:pt x="398" y="2053"/>
                  <a:pt x="398" y="2053"/>
                  <a:pt x="405" y="2047"/>
                </a:cubicBezTo>
                <a:cubicBezTo>
                  <a:pt x="419" y="2040"/>
                  <a:pt x="432" y="2033"/>
                  <a:pt x="446" y="2020"/>
                </a:cubicBezTo>
                <a:cubicBezTo>
                  <a:pt x="473" y="1993"/>
                  <a:pt x="506" y="1959"/>
                  <a:pt x="540" y="1919"/>
                </a:cubicBezTo>
                <a:cubicBezTo>
                  <a:pt x="584" y="1864"/>
                  <a:pt x="628" y="1809"/>
                  <a:pt x="647" y="1787"/>
                </a:cubicBezTo>
                <a:lnTo>
                  <a:pt x="647" y="1786"/>
                </a:lnTo>
                <a:lnTo>
                  <a:pt x="643" y="1775"/>
                </a:lnTo>
                <a:cubicBezTo>
                  <a:pt x="617" y="1711"/>
                  <a:pt x="602" y="1633"/>
                  <a:pt x="602" y="1555"/>
                </a:cubicBezTo>
                <a:cubicBezTo>
                  <a:pt x="602" y="1461"/>
                  <a:pt x="622" y="1360"/>
                  <a:pt x="676" y="1279"/>
                </a:cubicBezTo>
                <a:cubicBezTo>
                  <a:pt x="715" y="1222"/>
                  <a:pt x="767" y="1175"/>
                  <a:pt x="824" y="1139"/>
                </a:cubicBezTo>
                <a:lnTo>
                  <a:pt x="836" y="1132"/>
                </a:lnTo>
                <a:lnTo>
                  <a:pt x="833" y="1132"/>
                </a:lnTo>
                <a:cubicBezTo>
                  <a:pt x="830" y="1132"/>
                  <a:pt x="830" y="1132"/>
                  <a:pt x="830" y="1132"/>
                </a:cubicBezTo>
                <a:cubicBezTo>
                  <a:pt x="830" y="1119"/>
                  <a:pt x="830" y="1119"/>
                  <a:pt x="830" y="1119"/>
                </a:cubicBezTo>
                <a:cubicBezTo>
                  <a:pt x="830" y="1112"/>
                  <a:pt x="830" y="1112"/>
                  <a:pt x="830" y="1105"/>
                </a:cubicBezTo>
                <a:cubicBezTo>
                  <a:pt x="830" y="889"/>
                  <a:pt x="716" y="707"/>
                  <a:pt x="601" y="572"/>
                </a:cubicBezTo>
                <a:cubicBezTo>
                  <a:pt x="551" y="519"/>
                  <a:pt x="503" y="473"/>
                  <a:pt x="463" y="439"/>
                </a:cubicBezTo>
                <a:lnTo>
                  <a:pt x="462" y="438"/>
                </a:lnTo>
                <a:lnTo>
                  <a:pt x="459" y="439"/>
                </a:lnTo>
                <a:lnTo>
                  <a:pt x="458" y="435"/>
                </a:lnTo>
                <a:lnTo>
                  <a:pt x="448" y="426"/>
                </a:lnTo>
                <a:cubicBezTo>
                  <a:pt x="415" y="398"/>
                  <a:pt x="389" y="378"/>
                  <a:pt x="375" y="369"/>
                </a:cubicBezTo>
                <a:lnTo>
                  <a:pt x="373" y="367"/>
                </a:lnTo>
                <a:lnTo>
                  <a:pt x="373" y="366"/>
                </a:lnTo>
                <a:cubicBezTo>
                  <a:pt x="373" y="365"/>
                  <a:pt x="373" y="364"/>
                  <a:pt x="373" y="363"/>
                </a:cubicBezTo>
                <a:lnTo>
                  <a:pt x="373" y="363"/>
                </a:lnTo>
                <a:lnTo>
                  <a:pt x="373" y="360"/>
                </a:lnTo>
                <a:cubicBezTo>
                  <a:pt x="373" y="349"/>
                  <a:pt x="373" y="349"/>
                  <a:pt x="373" y="349"/>
                </a:cubicBezTo>
                <a:cubicBezTo>
                  <a:pt x="366" y="349"/>
                  <a:pt x="366" y="349"/>
                  <a:pt x="366" y="349"/>
                </a:cubicBezTo>
                <a:cubicBezTo>
                  <a:pt x="393" y="302"/>
                  <a:pt x="393" y="302"/>
                  <a:pt x="393" y="302"/>
                </a:cubicBezTo>
                <a:cubicBezTo>
                  <a:pt x="400" y="322"/>
                  <a:pt x="400" y="322"/>
                  <a:pt x="400" y="322"/>
                </a:cubicBezTo>
                <a:cubicBezTo>
                  <a:pt x="400" y="322"/>
                  <a:pt x="400" y="322"/>
                  <a:pt x="406" y="322"/>
                </a:cubicBezTo>
                <a:cubicBezTo>
                  <a:pt x="406" y="329"/>
                  <a:pt x="413" y="329"/>
                  <a:pt x="420" y="336"/>
                </a:cubicBezTo>
                <a:cubicBezTo>
                  <a:pt x="423" y="337"/>
                  <a:pt x="427" y="340"/>
                  <a:pt x="431" y="342"/>
                </a:cubicBezTo>
                <a:lnTo>
                  <a:pt x="434" y="344"/>
                </a:lnTo>
                <a:lnTo>
                  <a:pt x="425" y="309"/>
                </a:lnTo>
                <a:lnTo>
                  <a:pt x="425" y="302"/>
                </a:lnTo>
                <a:lnTo>
                  <a:pt x="473" y="291"/>
                </a:lnTo>
                <a:lnTo>
                  <a:pt x="508" y="406"/>
                </a:lnTo>
                <a:lnTo>
                  <a:pt x="509" y="407"/>
                </a:lnTo>
                <a:cubicBezTo>
                  <a:pt x="549" y="443"/>
                  <a:pt x="595" y="487"/>
                  <a:pt x="642" y="538"/>
                </a:cubicBezTo>
                <a:cubicBezTo>
                  <a:pt x="763" y="673"/>
                  <a:pt x="884" y="869"/>
                  <a:pt x="884" y="1105"/>
                </a:cubicBezTo>
                <a:lnTo>
                  <a:pt x="884" y="1106"/>
                </a:lnTo>
                <a:lnTo>
                  <a:pt x="893" y="1102"/>
                </a:lnTo>
                <a:cubicBezTo>
                  <a:pt x="967" y="1068"/>
                  <a:pt x="1046" y="1050"/>
                  <a:pt x="1115" y="1050"/>
                </a:cubicBezTo>
                <a:lnTo>
                  <a:pt x="1122" y="1050"/>
                </a:lnTo>
                <a:lnTo>
                  <a:pt x="1127" y="1050"/>
                </a:lnTo>
                <a:lnTo>
                  <a:pt x="1141" y="1050"/>
                </a:lnTo>
                <a:lnTo>
                  <a:pt x="1141" y="1051"/>
                </a:lnTo>
                <a:lnTo>
                  <a:pt x="1155" y="1052"/>
                </a:lnTo>
                <a:cubicBezTo>
                  <a:pt x="1161" y="1053"/>
                  <a:pt x="1167" y="1054"/>
                  <a:pt x="1173" y="1055"/>
                </a:cubicBezTo>
                <a:lnTo>
                  <a:pt x="1190" y="1059"/>
                </a:lnTo>
                <a:lnTo>
                  <a:pt x="1192" y="1054"/>
                </a:lnTo>
                <a:lnTo>
                  <a:pt x="1186" y="1052"/>
                </a:lnTo>
                <a:cubicBezTo>
                  <a:pt x="1016" y="999"/>
                  <a:pt x="891" y="838"/>
                  <a:pt x="891" y="647"/>
                </a:cubicBezTo>
                <a:cubicBezTo>
                  <a:pt x="891" y="411"/>
                  <a:pt x="1080" y="223"/>
                  <a:pt x="1311" y="223"/>
                </a:cubicBezTo>
                <a:cubicBezTo>
                  <a:pt x="1368" y="223"/>
                  <a:pt x="1423" y="234"/>
                  <a:pt x="1472" y="255"/>
                </a:cubicBezTo>
                <a:lnTo>
                  <a:pt x="1472" y="255"/>
                </a:lnTo>
                <a:lnTo>
                  <a:pt x="1476" y="255"/>
                </a:lnTo>
                <a:cubicBezTo>
                  <a:pt x="1479" y="254"/>
                  <a:pt x="1482" y="252"/>
                  <a:pt x="1486" y="249"/>
                </a:cubicBezTo>
                <a:cubicBezTo>
                  <a:pt x="1499" y="242"/>
                  <a:pt x="1520" y="229"/>
                  <a:pt x="1540" y="215"/>
                </a:cubicBezTo>
                <a:cubicBezTo>
                  <a:pt x="1574" y="195"/>
                  <a:pt x="1607" y="161"/>
                  <a:pt x="1614" y="148"/>
                </a:cubicBezTo>
                <a:cubicBezTo>
                  <a:pt x="1614" y="141"/>
                  <a:pt x="1594" y="108"/>
                  <a:pt x="1574" y="87"/>
                </a:cubicBezTo>
                <a:cubicBezTo>
                  <a:pt x="1560" y="67"/>
                  <a:pt x="1533" y="54"/>
                  <a:pt x="1526" y="54"/>
                </a:cubicBezTo>
                <a:cubicBezTo>
                  <a:pt x="1520" y="61"/>
                  <a:pt x="1520" y="67"/>
                  <a:pt x="1520" y="74"/>
                </a:cubicBezTo>
                <a:cubicBezTo>
                  <a:pt x="1520" y="81"/>
                  <a:pt x="1520" y="94"/>
                  <a:pt x="1526" y="94"/>
                </a:cubicBezTo>
                <a:cubicBezTo>
                  <a:pt x="1540" y="101"/>
                  <a:pt x="1560" y="114"/>
                  <a:pt x="1567" y="114"/>
                </a:cubicBezTo>
                <a:cubicBezTo>
                  <a:pt x="1580" y="121"/>
                  <a:pt x="1580" y="121"/>
                  <a:pt x="1580" y="121"/>
                </a:cubicBezTo>
                <a:cubicBezTo>
                  <a:pt x="1560" y="168"/>
                  <a:pt x="1560" y="168"/>
                  <a:pt x="1560" y="168"/>
                </a:cubicBezTo>
                <a:cubicBezTo>
                  <a:pt x="1547" y="168"/>
                  <a:pt x="1547" y="168"/>
                  <a:pt x="1547" y="168"/>
                </a:cubicBezTo>
                <a:cubicBezTo>
                  <a:pt x="1540" y="168"/>
                  <a:pt x="1540" y="168"/>
                  <a:pt x="1540" y="168"/>
                </a:cubicBezTo>
                <a:cubicBezTo>
                  <a:pt x="1540" y="161"/>
                  <a:pt x="1540" y="161"/>
                  <a:pt x="1540" y="161"/>
                </a:cubicBezTo>
                <a:cubicBezTo>
                  <a:pt x="1533" y="161"/>
                  <a:pt x="1533" y="155"/>
                  <a:pt x="1526" y="155"/>
                </a:cubicBezTo>
                <a:cubicBezTo>
                  <a:pt x="1520" y="148"/>
                  <a:pt x="1506" y="148"/>
                  <a:pt x="1499" y="141"/>
                </a:cubicBezTo>
                <a:cubicBezTo>
                  <a:pt x="1472" y="128"/>
                  <a:pt x="1466" y="101"/>
                  <a:pt x="1466" y="74"/>
                </a:cubicBezTo>
                <a:cubicBezTo>
                  <a:pt x="1466" y="54"/>
                  <a:pt x="1472" y="34"/>
                  <a:pt x="1493" y="13"/>
                </a:cubicBezTo>
                <a:cubicBezTo>
                  <a:pt x="1499" y="0"/>
                  <a:pt x="1513" y="0"/>
                  <a:pt x="1526"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pic>
        <p:nvPicPr>
          <p:cNvPr id="13" name="图片 12"/>
          <p:cNvPicPr>
            <a:picLocks noChangeAspect="1"/>
          </p:cNvPicPr>
          <p:nvPr userDrawn="1">
            <p:custDataLst>
              <p:tags r:id="rId6"/>
            </p:custDataLst>
          </p:nvPr>
        </p:nvPicPr>
        <p:blipFill rotWithShape="1">
          <a:blip r:embed="rId7"/>
          <a:srcRect/>
          <a:stretch>
            <a:fillRect/>
          </a:stretch>
        </p:blipFill>
        <p:spPr>
          <a:xfrm>
            <a:off x="10153015" y="5511800"/>
            <a:ext cx="885825" cy="798830"/>
          </a:xfrm>
          <a:prstGeom prst="rect">
            <a:avLst/>
          </a:prstGeom>
        </p:spPr>
      </p:pic>
      <p:sp>
        <p:nvSpPr>
          <p:cNvPr id="15" name="Freeform 56"/>
          <p:cNvSpPr>
            <a:spLocks noEditPoints="1"/>
          </p:cNvSpPr>
          <p:nvPr userDrawn="1">
            <p:custDataLst>
              <p:tags r:id="rId8"/>
            </p:custDataLst>
          </p:nvPr>
        </p:nvSpPr>
        <p:spPr bwMode="auto">
          <a:xfrm>
            <a:off x="10992485" y="5080635"/>
            <a:ext cx="1127760" cy="1656715"/>
          </a:xfrm>
          <a:custGeom>
            <a:avLst/>
            <a:gdLst>
              <a:gd name="T0" fmla="*/ 0 w 112"/>
              <a:gd name="T1" fmla="*/ 55 h 110"/>
              <a:gd name="T2" fmla="*/ 56 w 112"/>
              <a:gd name="T3" fmla="*/ 0 h 110"/>
              <a:gd name="T4" fmla="*/ 56 w 112"/>
              <a:gd name="T5" fmla="*/ 0 h 110"/>
              <a:gd name="T6" fmla="*/ 112 w 112"/>
              <a:gd name="T7" fmla="*/ 55 h 110"/>
              <a:gd name="T8" fmla="*/ 112 w 112"/>
              <a:gd name="T9" fmla="*/ 55 h 110"/>
              <a:gd name="T10" fmla="*/ 56 w 112"/>
              <a:gd name="T11" fmla="*/ 110 h 110"/>
              <a:gd name="T12" fmla="*/ 56 w 112"/>
              <a:gd name="T13" fmla="*/ 110 h 110"/>
              <a:gd name="T14" fmla="*/ 0 w 112"/>
              <a:gd name="T15" fmla="*/ 55 h 110"/>
              <a:gd name="T16" fmla="*/ 4 w 112"/>
              <a:gd name="T17" fmla="*/ 55 h 110"/>
              <a:gd name="T18" fmla="*/ 56 w 112"/>
              <a:gd name="T19" fmla="*/ 106 h 110"/>
              <a:gd name="T20" fmla="*/ 56 w 112"/>
              <a:gd name="T21" fmla="*/ 106 h 110"/>
              <a:gd name="T22" fmla="*/ 108 w 112"/>
              <a:gd name="T23" fmla="*/ 55 h 110"/>
              <a:gd name="T24" fmla="*/ 108 w 112"/>
              <a:gd name="T25" fmla="*/ 55 h 110"/>
              <a:gd name="T26" fmla="*/ 56 w 112"/>
              <a:gd name="T27" fmla="*/ 4 h 110"/>
              <a:gd name="T28" fmla="*/ 56 w 112"/>
              <a:gd name="T29" fmla="*/ 4 h 110"/>
              <a:gd name="T30" fmla="*/ 4 w 112"/>
              <a:gd name="T31"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6" h="2609">
                <a:moveTo>
                  <a:pt x="760" y="1640"/>
                </a:moveTo>
                <a:cubicBezTo>
                  <a:pt x="797" y="1640"/>
                  <a:pt x="797" y="1640"/>
                  <a:pt x="797" y="1640"/>
                </a:cubicBezTo>
                <a:cubicBezTo>
                  <a:pt x="797" y="1653"/>
                  <a:pt x="797" y="1653"/>
                  <a:pt x="797" y="1653"/>
                </a:cubicBezTo>
                <a:cubicBezTo>
                  <a:pt x="797" y="1653"/>
                  <a:pt x="797" y="1659"/>
                  <a:pt x="797" y="1671"/>
                </a:cubicBezTo>
                <a:cubicBezTo>
                  <a:pt x="797" y="1671"/>
                  <a:pt x="797" y="1678"/>
                  <a:pt x="797" y="1678"/>
                </a:cubicBezTo>
                <a:cubicBezTo>
                  <a:pt x="797" y="1771"/>
                  <a:pt x="797" y="2121"/>
                  <a:pt x="835" y="2240"/>
                </a:cubicBezTo>
                <a:cubicBezTo>
                  <a:pt x="879" y="2396"/>
                  <a:pt x="879" y="2553"/>
                  <a:pt x="879" y="2553"/>
                </a:cubicBezTo>
                <a:cubicBezTo>
                  <a:pt x="885" y="2578"/>
                  <a:pt x="885" y="2578"/>
                  <a:pt x="885" y="2578"/>
                </a:cubicBezTo>
                <a:cubicBezTo>
                  <a:pt x="735" y="2609"/>
                  <a:pt x="735" y="2609"/>
                  <a:pt x="735" y="2609"/>
                </a:cubicBezTo>
                <a:cubicBezTo>
                  <a:pt x="735" y="2596"/>
                  <a:pt x="735" y="2596"/>
                  <a:pt x="735" y="2596"/>
                </a:cubicBezTo>
                <a:cubicBezTo>
                  <a:pt x="728" y="2571"/>
                  <a:pt x="728" y="2571"/>
                  <a:pt x="728" y="2571"/>
                </a:cubicBezTo>
                <a:cubicBezTo>
                  <a:pt x="722" y="2559"/>
                  <a:pt x="722" y="2559"/>
                  <a:pt x="722" y="2559"/>
                </a:cubicBezTo>
                <a:cubicBezTo>
                  <a:pt x="829" y="2534"/>
                  <a:pt x="829" y="2534"/>
                  <a:pt x="829" y="2534"/>
                </a:cubicBezTo>
                <a:cubicBezTo>
                  <a:pt x="829" y="2490"/>
                  <a:pt x="816" y="2365"/>
                  <a:pt x="785" y="2253"/>
                </a:cubicBezTo>
                <a:cubicBezTo>
                  <a:pt x="747" y="2115"/>
                  <a:pt x="747" y="1759"/>
                  <a:pt x="747" y="1671"/>
                </a:cubicBezTo>
                <a:cubicBezTo>
                  <a:pt x="747" y="1671"/>
                  <a:pt x="747" y="1665"/>
                  <a:pt x="747" y="1665"/>
                </a:cubicBezTo>
                <a:cubicBezTo>
                  <a:pt x="747" y="1653"/>
                  <a:pt x="747" y="1653"/>
                  <a:pt x="747" y="1653"/>
                </a:cubicBezTo>
                <a:cubicBezTo>
                  <a:pt x="747" y="1653"/>
                  <a:pt x="747" y="1653"/>
                  <a:pt x="747" y="1646"/>
                </a:cubicBezTo>
                <a:cubicBezTo>
                  <a:pt x="747" y="1640"/>
                  <a:pt x="753" y="1640"/>
                  <a:pt x="760" y="1640"/>
                </a:cubicBezTo>
                <a:close/>
                <a:moveTo>
                  <a:pt x="785" y="1108"/>
                </a:moveTo>
                <a:lnTo>
                  <a:pt x="804" y="1309"/>
                </a:lnTo>
                <a:lnTo>
                  <a:pt x="854" y="1364"/>
                </a:lnTo>
                <a:lnTo>
                  <a:pt x="854" y="1322"/>
                </a:lnTo>
                <a:lnTo>
                  <a:pt x="785" y="1108"/>
                </a:lnTo>
                <a:close/>
                <a:moveTo>
                  <a:pt x="851" y="905"/>
                </a:moveTo>
                <a:lnTo>
                  <a:pt x="829" y="1006"/>
                </a:lnTo>
                <a:lnTo>
                  <a:pt x="791" y="957"/>
                </a:lnTo>
                <a:lnTo>
                  <a:pt x="904" y="1315"/>
                </a:lnTo>
                <a:lnTo>
                  <a:pt x="904" y="1496"/>
                </a:lnTo>
                <a:lnTo>
                  <a:pt x="760" y="1339"/>
                </a:lnTo>
                <a:lnTo>
                  <a:pt x="754" y="1334"/>
                </a:lnTo>
                <a:lnTo>
                  <a:pt x="754" y="1328"/>
                </a:lnTo>
                <a:lnTo>
                  <a:pt x="724" y="963"/>
                </a:lnTo>
                <a:lnTo>
                  <a:pt x="691" y="1025"/>
                </a:lnTo>
                <a:lnTo>
                  <a:pt x="649" y="951"/>
                </a:lnTo>
                <a:lnTo>
                  <a:pt x="646" y="956"/>
                </a:lnTo>
                <a:cubicBezTo>
                  <a:pt x="643" y="962"/>
                  <a:pt x="640" y="968"/>
                  <a:pt x="637" y="975"/>
                </a:cubicBezTo>
                <a:lnTo>
                  <a:pt x="634" y="982"/>
                </a:lnTo>
                <a:lnTo>
                  <a:pt x="634" y="982"/>
                </a:lnTo>
                <a:lnTo>
                  <a:pt x="633" y="983"/>
                </a:lnTo>
                <a:lnTo>
                  <a:pt x="632" y="984"/>
                </a:lnTo>
                <a:cubicBezTo>
                  <a:pt x="631" y="988"/>
                  <a:pt x="629" y="991"/>
                  <a:pt x="628" y="995"/>
                </a:cubicBezTo>
                <a:cubicBezTo>
                  <a:pt x="603" y="1064"/>
                  <a:pt x="590" y="1157"/>
                  <a:pt x="590" y="1251"/>
                </a:cubicBezTo>
                <a:cubicBezTo>
                  <a:pt x="590" y="1258"/>
                  <a:pt x="590" y="1258"/>
                  <a:pt x="590" y="1258"/>
                </a:cubicBezTo>
                <a:cubicBezTo>
                  <a:pt x="590" y="1339"/>
                  <a:pt x="640" y="1433"/>
                  <a:pt x="709" y="1508"/>
                </a:cubicBezTo>
                <a:cubicBezTo>
                  <a:pt x="778" y="1577"/>
                  <a:pt x="866" y="1627"/>
                  <a:pt x="922" y="1627"/>
                </a:cubicBezTo>
                <a:cubicBezTo>
                  <a:pt x="922" y="1627"/>
                  <a:pt x="922" y="1627"/>
                  <a:pt x="929" y="1627"/>
                </a:cubicBezTo>
                <a:cubicBezTo>
                  <a:pt x="970" y="1627"/>
                  <a:pt x="1016" y="1588"/>
                  <a:pt x="1053" y="1532"/>
                </a:cubicBezTo>
                <a:lnTo>
                  <a:pt x="1057" y="1526"/>
                </a:lnTo>
                <a:lnTo>
                  <a:pt x="1055" y="1525"/>
                </a:lnTo>
                <a:cubicBezTo>
                  <a:pt x="1035" y="1501"/>
                  <a:pt x="1035" y="1501"/>
                  <a:pt x="1035" y="1501"/>
                </a:cubicBezTo>
                <a:cubicBezTo>
                  <a:pt x="1054" y="1495"/>
                  <a:pt x="1054" y="1495"/>
                  <a:pt x="1054" y="1495"/>
                </a:cubicBezTo>
                <a:cubicBezTo>
                  <a:pt x="1054" y="1495"/>
                  <a:pt x="1060" y="1495"/>
                  <a:pt x="1060" y="1495"/>
                </a:cubicBezTo>
                <a:cubicBezTo>
                  <a:pt x="1066" y="1490"/>
                  <a:pt x="1071" y="1484"/>
                  <a:pt x="1081" y="1479"/>
                </a:cubicBezTo>
                <a:lnTo>
                  <a:pt x="1082" y="1478"/>
                </a:lnTo>
                <a:lnTo>
                  <a:pt x="1084" y="1473"/>
                </a:lnTo>
                <a:cubicBezTo>
                  <a:pt x="1108" y="1417"/>
                  <a:pt x="1123" y="1351"/>
                  <a:pt x="1123" y="1289"/>
                </a:cubicBezTo>
                <a:cubicBezTo>
                  <a:pt x="1123" y="1251"/>
                  <a:pt x="1117" y="1220"/>
                  <a:pt x="1110" y="1195"/>
                </a:cubicBezTo>
                <a:cubicBezTo>
                  <a:pt x="1110" y="1189"/>
                  <a:pt x="1110" y="1189"/>
                  <a:pt x="1110" y="1189"/>
                </a:cubicBezTo>
                <a:cubicBezTo>
                  <a:pt x="1068" y="1061"/>
                  <a:pt x="957" y="951"/>
                  <a:pt x="851" y="905"/>
                </a:cubicBezTo>
                <a:lnTo>
                  <a:pt x="851" y="905"/>
                </a:lnTo>
                <a:close/>
                <a:moveTo>
                  <a:pt x="706" y="893"/>
                </a:moveTo>
                <a:lnTo>
                  <a:pt x="701" y="895"/>
                </a:lnTo>
                <a:cubicBezTo>
                  <a:pt x="698" y="897"/>
                  <a:pt x="694" y="900"/>
                  <a:pt x="691" y="902"/>
                </a:cubicBezTo>
                <a:lnTo>
                  <a:pt x="684" y="907"/>
                </a:lnTo>
                <a:lnTo>
                  <a:pt x="691" y="920"/>
                </a:lnTo>
                <a:lnTo>
                  <a:pt x="706" y="893"/>
                </a:lnTo>
                <a:close/>
                <a:moveTo>
                  <a:pt x="584" y="744"/>
                </a:moveTo>
                <a:cubicBezTo>
                  <a:pt x="584" y="749"/>
                  <a:pt x="584" y="752"/>
                  <a:pt x="582" y="754"/>
                </a:cubicBezTo>
                <a:lnTo>
                  <a:pt x="582" y="756"/>
                </a:lnTo>
                <a:lnTo>
                  <a:pt x="586" y="753"/>
                </a:lnTo>
                <a:lnTo>
                  <a:pt x="589" y="752"/>
                </a:lnTo>
                <a:lnTo>
                  <a:pt x="589" y="751"/>
                </a:lnTo>
                <a:cubicBezTo>
                  <a:pt x="588" y="749"/>
                  <a:pt x="587" y="747"/>
                  <a:pt x="584" y="744"/>
                </a:cubicBezTo>
                <a:close/>
                <a:moveTo>
                  <a:pt x="515" y="719"/>
                </a:moveTo>
                <a:cubicBezTo>
                  <a:pt x="515" y="726"/>
                  <a:pt x="515" y="726"/>
                  <a:pt x="509" y="726"/>
                </a:cubicBezTo>
                <a:cubicBezTo>
                  <a:pt x="506" y="729"/>
                  <a:pt x="504" y="732"/>
                  <a:pt x="504" y="734"/>
                </a:cubicBezTo>
                <a:lnTo>
                  <a:pt x="503" y="735"/>
                </a:lnTo>
                <a:lnTo>
                  <a:pt x="519" y="746"/>
                </a:lnTo>
                <a:lnTo>
                  <a:pt x="535" y="755"/>
                </a:lnTo>
                <a:lnTo>
                  <a:pt x="535" y="755"/>
                </a:lnTo>
                <a:cubicBezTo>
                  <a:pt x="534" y="751"/>
                  <a:pt x="534" y="751"/>
                  <a:pt x="534" y="751"/>
                </a:cubicBezTo>
                <a:cubicBezTo>
                  <a:pt x="534" y="751"/>
                  <a:pt x="534" y="744"/>
                  <a:pt x="534" y="744"/>
                </a:cubicBezTo>
                <a:cubicBezTo>
                  <a:pt x="534" y="738"/>
                  <a:pt x="534" y="738"/>
                  <a:pt x="534" y="732"/>
                </a:cubicBezTo>
                <a:cubicBezTo>
                  <a:pt x="534" y="732"/>
                  <a:pt x="528" y="726"/>
                  <a:pt x="522" y="719"/>
                </a:cubicBezTo>
                <a:cubicBezTo>
                  <a:pt x="522" y="719"/>
                  <a:pt x="522" y="719"/>
                  <a:pt x="515" y="719"/>
                </a:cubicBezTo>
                <a:close/>
                <a:moveTo>
                  <a:pt x="595" y="625"/>
                </a:moveTo>
                <a:cubicBezTo>
                  <a:pt x="593" y="625"/>
                  <a:pt x="592" y="625"/>
                  <a:pt x="591" y="626"/>
                </a:cubicBezTo>
                <a:cubicBezTo>
                  <a:pt x="584" y="626"/>
                  <a:pt x="584" y="626"/>
                  <a:pt x="584" y="626"/>
                </a:cubicBezTo>
                <a:cubicBezTo>
                  <a:pt x="578" y="626"/>
                  <a:pt x="572" y="632"/>
                  <a:pt x="559" y="638"/>
                </a:cubicBezTo>
                <a:cubicBezTo>
                  <a:pt x="547" y="645"/>
                  <a:pt x="528" y="657"/>
                  <a:pt x="509" y="663"/>
                </a:cubicBezTo>
                <a:cubicBezTo>
                  <a:pt x="490" y="673"/>
                  <a:pt x="473" y="683"/>
                  <a:pt x="460" y="692"/>
                </a:cubicBezTo>
                <a:lnTo>
                  <a:pt x="457" y="694"/>
                </a:lnTo>
                <a:lnTo>
                  <a:pt x="458" y="694"/>
                </a:lnTo>
                <a:lnTo>
                  <a:pt x="466" y="703"/>
                </a:lnTo>
                <a:lnTo>
                  <a:pt x="466" y="702"/>
                </a:lnTo>
                <a:cubicBezTo>
                  <a:pt x="468" y="698"/>
                  <a:pt x="473" y="694"/>
                  <a:pt x="478" y="694"/>
                </a:cubicBezTo>
                <a:cubicBezTo>
                  <a:pt x="484" y="682"/>
                  <a:pt x="503" y="669"/>
                  <a:pt x="522" y="669"/>
                </a:cubicBezTo>
                <a:cubicBezTo>
                  <a:pt x="534" y="669"/>
                  <a:pt x="547" y="675"/>
                  <a:pt x="559" y="682"/>
                </a:cubicBezTo>
                <a:cubicBezTo>
                  <a:pt x="559" y="688"/>
                  <a:pt x="566" y="688"/>
                  <a:pt x="566" y="694"/>
                </a:cubicBezTo>
                <a:cubicBezTo>
                  <a:pt x="572" y="694"/>
                  <a:pt x="572" y="694"/>
                  <a:pt x="572" y="694"/>
                </a:cubicBezTo>
                <a:cubicBezTo>
                  <a:pt x="572" y="694"/>
                  <a:pt x="578" y="694"/>
                  <a:pt x="578" y="694"/>
                </a:cubicBezTo>
                <a:cubicBezTo>
                  <a:pt x="584" y="694"/>
                  <a:pt x="591" y="694"/>
                  <a:pt x="597" y="700"/>
                </a:cubicBezTo>
                <a:cubicBezTo>
                  <a:pt x="614" y="706"/>
                  <a:pt x="624" y="716"/>
                  <a:pt x="631" y="727"/>
                </a:cubicBezTo>
                <a:lnTo>
                  <a:pt x="633" y="731"/>
                </a:lnTo>
                <a:lnTo>
                  <a:pt x="640" y="727"/>
                </a:lnTo>
                <a:cubicBezTo>
                  <a:pt x="722" y="688"/>
                  <a:pt x="722" y="688"/>
                  <a:pt x="722" y="688"/>
                </a:cubicBezTo>
                <a:cubicBezTo>
                  <a:pt x="716" y="682"/>
                  <a:pt x="710" y="669"/>
                  <a:pt x="703" y="657"/>
                </a:cubicBezTo>
                <a:cubicBezTo>
                  <a:pt x="698" y="651"/>
                  <a:pt x="620" y="623"/>
                  <a:pt x="595" y="625"/>
                </a:cubicBezTo>
                <a:close/>
                <a:moveTo>
                  <a:pt x="446" y="394"/>
                </a:moveTo>
                <a:lnTo>
                  <a:pt x="459" y="394"/>
                </a:lnTo>
                <a:lnTo>
                  <a:pt x="490" y="394"/>
                </a:lnTo>
                <a:lnTo>
                  <a:pt x="490" y="444"/>
                </a:lnTo>
                <a:lnTo>
                  <a:pt x="477" y="444"/>
                </a:lnTo>
                <a:lnTo>
                  <a:pt x="459" y="444"/>
                </a:lnTo>
                <a:lnTo>
                  <a:pt x="446" y="444"/>
                </a:lnTo>
                <a:lnTo>
                  <a:pt x="446" y="394"/>
                </a:lnTo>
                <a:close/>
                <a:moveTo>
                  <a:pt x="691" y="182"/>
                </a:moveTo>
                <a:cubicBezTo>
                  <a:pt x="515" y="182"/>
                  <a:pt x="377" y="320"/>
                  <a:pt x="377" y="489"/>
                </a:cubicBezTo>
                <a:cubicBezTo>
                  <a:pt x="377" y="544"/>
                  <a:pt x="392" y="596"/>
                  <a:pt x="418" y="641"/>
                </a:cubicBezTo>
                <a:lnTo>
                  <a:pt x="427" y="655"/>
                </a:lnTo>
                <a:lnTo>
                  <a:pt x="429" y="654"/>
                </a:lnTo>
                <a:cubicBezTo>
                  <a:pt x="431" y="653"/>
                  <a:pt x="432" y="652"/>
                  <a:pt x="434" y="651"/>
                </a:cubicBezTo>
                <a:cubicBezTo>
                  <a:pt x="446" y="645"/>
                  <a:pt x="465" y="632"/>
                  <a:pt x="484" y="620"/>
                </a:cubicBezTo>
                <a:cubicBezTo>
                  <a:pt x="521" y="601"/>
                  <a:pt x="559" y="576"/>
                  <a:pt x="584" y="576"/>
                </a:cubicBezTo>
                <a:cubicBezTo>
                  <a:pt x="584" y="576"/>
                  <a:pt x="584" y="576"/>
                  <a:pt x="591" y="576"/>
                </a:cubicBezTo>
                <a:cubicBezTo>
                  <a:pt x="622" y="576"/>
                  <a:pt x="703" y="595"/>
                  <a:pt x="741" y="626"/>
                </a:cubicBezTo>
                <a:cubicBezTo>
                  <a:pt x="766" y="651"/>
                  <a:pt x="779" y="688"/>
                  <a:pt x="779" y="694"/>
                </a:cubicBezTo>
                <a:cubicBezTo>
                  <a:pt x="785" y="719"/>
                  <a:pt x="785" y="719"/>
                  <a:pt x="785" y="719"/>
                </a:cubicBezTo>
                <a:cubicBezTo>
                  <a:pt x="716" y="750"/>
                  <a:pt x="669" y="772"/>
                  <a:pt x="637" y="787"/>
                </a:cubicBezTo>
                <a:lnTo>
                  <a:pt x="631" y="789"/>
                </a:lnTo>
                <a:lnTo>
                  <a:pt x="642" y="791"/>
                </a:lnTo>
                <a:cubicBezTo>
                  <a:pt x="658" y="794"/>
                  <a:pt x="674" y="795"/>
                  <a:pt x="691" y="795"/>
                </a:cubicBezTo>
                <a:cubicBezTo>
                  <a:pt x="860" y="795"/>
                  <a:pt x="1004" y="657"/>
                  <a:pt x="1004" y="489"/>
                </a:cubicBezTo>
                <a:cubicBezTo>
                  <a:pt x="1004" y="320"/>
                  <a:pt x="860" y="182"/>
                  <a:pt x="691" y="182"/>
                </a:cubicBezTo>
                <a:close/>
                <a:moveTo>
                  <a:pt x="402" y="0"/>
                </a:moveTo>
                <a:cubicBezTo>
                  <a:pt x="402" y="19"/>
                  <a:pt x="402" y="19"/>
                  <a:pt x="402" y="19"/>
                </a:cubicBezTo>
                <a:cubicBezTo>
                  <a:pt x="402" y="44"/>
                  <a:pt x="402" y="44"/>
                  <a:pt x="402" y="44"/>
                </a:cubicBezTo>
                <a:cubicBezTo>
                  <a:pt x="402" y="50"/>
                  <a:pt x="396" y="50"/>
                  <a:pt x="396" y="50"/>
                </a:cubicBezTo>
                <a:cubicBezTo>
                  <a:pt x="396" y="50"/>
                  <a:pt x="396" y="50"/>
                  <a:pt x="396" y="57"/>
                </a:cubicBezTo>
                <a:cubicBezTo>
                  <a:pt x="396" y="57"/>
                  <a:pt x="389" y="57"/>
                  <a:pt x="389" y="57"/>
                </a:cubicBezTo>
                <a:cubicBezTo>
                  <a:pt x="389" y="57"/>
                  <a:pt x="383" y="57"/>
                  <a:pt x="383" y="57"/>
                </a:cubicBezTo>
                <a:cubicBezTo>
                  <a:pt x="377" y="57"/>
                  <a:pt x="370" y="57"/>
                  <a:pt x="364" y="57"/>
                </a:cubicBezTo>
                <a:cubicBezTo>
                  <a:pt x="345" y="63"/>
                  <a:pt x="326" y="69"/>
                  <a:pt x="320" y="69"/>
                </a:cubicBezTo>
                <a:cubicBezTo>
                  <a:pt x="320" y="75"/>
                  <a:pt x="320" y="75"/>
                  <a:pt x="326" y="82"/>
                </a:cubicBezTo>
                <a:cubicBezTo>
                  <a:pt x="383" y="126"/>
                  <a:pt x="490" y="170"/>
                  <a:pt x="508" y="176"/>
                </a:cubicBezTo>
                <a:cubicBezTo>
                  <a:pt x="510" y="176"/>
                  <a:pt x="511" y="176"/>
                  <a:pt x="513" y="176"/>
                </a:cubicBezTo>
                <a:lnTo>
                  <a:pt x="515" y="176"/>
                </a:lnTo>
                <a:lnTo>
                  <a:pt x="523" y="171"/>
                </a:lnTo>
                <a:lnTo>
                  <a:pt x="535" y="166"/>
                </a:lnTo>
                <a:lnTo>
                  <a:pt x="533" y="164"/>
                </a:lnTo>
                <a:cubicBezTo>
                  <a:pt x="520" y="154"/>
                  <a:pt x="503" y="135"/>
                  <a:pt x="478" y="100"/>
                </a:cubicBezTo>
                <a:lnTo>
                  <a:pt x="478" y="100"/>
                </a:lnTo>
                <a:lnTo>
                  <a:pt x="479" y="100"/>
                </a:lnTo>
                <a:lnTo>
                  <a:pt x="479" y="100"/>
                </a:lnTo>
                <a:lnTo>
                  <a:pt x="479" y="100"/>
                </a:lnTo>
                <a:cubicBezTo>
                  <a:pt x="481" y="99"/>
                  <a:pt x="483" y="98"/>
                  <a:pt x="486" y="96"/>
                </a:cubicBezTo>
                <a:lnTo>
                  <a:pt x="489" y="95"/>
                </a:lnTo>
                <a:lnTo>
                  <a:pt x="489" y="95"/>
                </a:lnTo>
                <a:cubicBezTo>
                  <a:pt x="488" y="95"/>
                  <a:pt x="486" y="96"/>
                  <a:pt x="482" y="98"/>
                </a:cubicBezTo>
                <a:lnTo>
                  <a:pt x="479" y="100"/>
                </a:lnTo>
                <a:lnTo>
                  <a:pt x="478" y="100"/>
                </a:lnTo>
                <a:lnTo>
                  <a:pt x="478" y="100"/>
                </a:lnTo>
                <a:cubicBezTo>
                  <a:pt x="478" y="100"/>
                  <a:pt x="478" y="100"/>
                  <a:pt x="478" y="100"/>
                </a:cubicBezTo>
                <a:cubicBezTo>
                  <a:pt x="472" y="88"/>
                  <a:pt x="459" y="69"/>
                  <a:pt x="459" y="56"/>
                </a:cubicBezTo>
                <a:cubicBezTo>
                  <a:pt x="459" y="25"/>
                  <a:pt x="484" y="12"/>
                  <a:pt x="497" y="6"/>
                </a:cubicBezTo>
                <a:cubicBezTo>
                  <a:pt x="516" y="6"/>
                  <a:pt x="528" y="6"/>
                  <a:pt x="541" y="6"/>
                </a:cubicBezTo>
                <a:cubicBezTo>
                  <a:pt x="547" y="6"/>
                  <a:pt x="547" y="6"/>
                  <a:pt x="554" y="6"/>
                </a:cubicBezTo>
                <a:cubicBezTo>
                  <a:pt x="566" y="6"/>
                  <a:pt x="566" y="6"/>
                  <a:pt x="566" y="6"/>
                </a:cubicBezTo>
                <a:cubicBezTo>
                  <a:pt x="560" y="56"/>
                  <a:pt x="560" y="56"/>
                  <a:pt x="560" y="56"/>
                </a:cubicBezTo>
                <a:cubicBezTo>
                  <a:pt x="547" y="56"/>
                  <a:pt x="547" y="56"/>
                  <a:pt x="547" y="56"/>
                </a:cubicBezTo>
                <a:cubicBezTo>
                  <a:pt x="547" y="56"/>
                  <a:pt x="547" y="56"/>
                  <a:pt x="541" y="56"/>
                </a:cubicBezTo>
                <a:cubicBezTo>
                  <a:pt x="535" y="56"/>
                  <a:pt x="522" y="56"/>
                  <a:pt x="516" y="56"/>
                </a:cubicBezTo>
                <a:cubicBezTo>
                  <a:pt x="516" y="63"/>
                  <a:pt x="516" y="69"/>
                  <a:pt x="522" y="69"/>
                </a:cubicBezTo>
                <a:cubicBezTo>
                  <a:pt x="541" y="100"/>
                  <a:pt x="554" y="113"/>
                  <a:pt x="566" y="125"/>
                </a:cubicBezTo>
                <a:cubicBezTo>
                  <a:pt x="572" y="125"/>
                  <a:pt x="572" y="132"/>
                  <a:pt x="572" y="132"/>
                </a:cubicBezTo>
                <a:cubicBezTo>
                  <a:pt x="585" y="132"/>
                  <a:pt x="585" y="132"/>
                  <a:pt x="585" y="132"/>
                </a:cubicBezTo>
                <a:cubicBezTo>
                  <a:pt x="579" y="144"/>
                  <a:pt x="579" y="144"/>
                  <a:pt x="579" y="144"/>
                </a:cubicBezTo>
                <a:cubicBezTo>
                  <a:pt x="579" y="146"/>
                  <a:pt x="579" y="147"/>
                  <a:pt x="579" y="148"/>
                </a:cubicBezTo>
                <a:lnTo>
                  <a:pt x="579" y="149"/>
                </a:lnTo>
                <a:lnTo>
                  <a:pt x="582" y="148"/>
                </a:lnTo>
                <a:cubicBezTo>
                  <a:pt x="616" y="138"/>
                  <a:pt x="653" y="132"/>
                  <a:pt x="691" y="132"/>
                </a:cubicBezTo>
                <a:cubicBezTo>
                  <a:pt x="891" y="132"/>
                  <a:pt x="1054" y="288"/>
                  <a:pt x="1054" y="489"/>
                </a:cubicBezTo>
                <a:cubicBezTo>
                  <a:pt x="1054" y="652"/>
                  <a:pt x="938" y="793"/>
                  <a:pt x="781" y="834"/>
                </a:cubicBezTo>
                <a:lnTo>
                  <a:pt x="781" y="834"/>
                </a:lnTo>
                <a:lnTo>
                  <a:pt x="783" y="834"/>
                </a:lnTo>
                <a:cubicBezTo>
                  <a:pt x="790" y="835"/>
                  <a:pt x="797" y="836"/>
                  <a:pt x="804" y="837"/>
                </a:cubicBezTo>
                <a:lnTo>
                  <a:pt x="810" y="838"/>
                </a:lnTo>
                <a:lnTo>
                  <a:pt x="810" y="838"/>
                </a:lnTo>
                <a:lnTo>
                  <a:pt x="1578" y="566"/>
                </a:lnTo>
                <a:lnTo>
                  <a:pt x="1619" y="476"/>
                </a:lnTo>
                <a:lnTo>
                  <a:pt x="1663" y="501"/>
                </a:lnTo>
                <a:lnTo>
                  <a:pt x="1649" y="536"/>
                </a:lnTo>
                <a:lnTo>
                  <a:pt x="1694" y="514"/>
                </a:lnTo>
                <a:lnTo>
                  <a:pt x="1713" y="564"/>
                </a:lnTo>
                <a:lnTo>
                  <a:pt x="1744" y="564"/>
                </a:lnTo>
                <a:lnTo>
                  <a:pt x="1744" y="613"/>
                </a:lnTo>
                <a:lnTo>
                  <a:pt x="1604" y="613"/>
                </a:lnTo>
                <a:lnTo>
                  <a:pt x="884" y="863"/>
                </a:lnTo>
                <a:lnTo>
                  <a:pt x="903" y="873"/>
                </a:lnTo>
                <a:cubicBezTo>
                  <a:pt x="1012" y="929"/>
                  <a:pt x="1111" y="1039"/>
                  <a:pt x="1154" y="1164"/>
                </a:cubicBezTo>
                <a:cubicBezTo>
                  <a:pt x="1154" y="1176"/>
                  <a:pt x="1154" y="1176"/>
                  <a:pt x="1154" y="1176"/>
                </a:cubicBezTo>
                <a:cubicBezTo>
                  <a:pt x="1154" y="1176"/>
                  <a:pt x="1154" y="1176"/>
                  <a:pt x="1160" y="1176"/>
                </a:cubicBezTo>
                <a:cubicBezTo>
                  <a:pt x="1160" y="1189"/>
                  <a:pt x="1160" y="1189"/>
                  <a:pt x="1160" y="1189"/>
                </a:cubicBezTo>
                <a:cubicBezTo>
                  <a:pt x="1167" y="1220"/>
                  <a:pt x="1173" y="1251"/>
                  <a:pt x="1173" y="1289"/>
                </a:cubicBezTo>
                <a:cubicBezTo>
                  <a:pt x="1173" y="1334"/>
                  <a:pt x="1167" y="1379"/>
                  <a:pt x="1156" y="1423"/>
                </a:cubicBezTo>
                <a:lnTo>
                  <a:pt x="1154" y="1430"/>
                </a:lnTo>
                <a:lnTo>
                  <a:pt x="1161" y="1426"/>
                </a:lnTo>
                <a:cubicBezTo>
                  <a:pt x="1223" y="1395"/>
                  <a:pt x="1299" y="1357"/>
                  <a:pt x="1368" y="1357"/>
                </a:cubicBezTo>
                <a:cubicBezTo>
                  <a:pt x="1393" y="1357"/>
                  <a:pt x="1424" y="1363"/>
                  <a:pt x="1449" y="1382"/>
                </a:cubicBezTo>
                <a:cubicBezTo>
                  <a:pt x="1537" y="1445"/>
                  <a:pt x="1600" y="1533"/>
                  <a:pt x="1625" y="1570"/>
                </a:cubicBezTo>
                <a:cubicBezTo>
                  <a:pt x="1751" y="1514"/>
                  <a:pt x="1751" y="1514"/>
                  <a:pt x="1751" y="1514"/>
                </a:cubicBezTo>
                <a:cubicBezTo>
                  <a:pt x="1776" y="1558"/>
                  <a:pt x="1776" y="1558"/>
                  <a:pt x="1776" y="1558"/>
                </a:cubicBezTo>
                <a:cubicBezTo>
                  <a:pt x="1606" y="1633"/>
                  <a:pt x="1606" y="1633"/>
                  <a:pt x="1606" y="1633"/>
                </a:cubicBezTo>
                <a:cubicBezTo>
                  <a:pt x="1600" y="1627"/>
                  <a:pt x="1600" y="1627"/>
                  <a:pt x="1600" y="1627"/>
                </a:cubicBezTo>
                <a:cubicBezTo>
                  <a:pt x="1594" y="1614"/>
                  <a:pt x="1594" y="1614"/>
                  <a:pt x="1594" y="1614"/>
                </a:cubicBezTo>
                <a:cubicBezTo>
                  <a:pt x="1594" y="1614"/>
                  <a:pt x="1594" y="1614"/>
                  <a:pt x="1594" y="1614"/>
                </a:cubicBezTo>
                <a:lnTo>
                  <a:pt x="1594" y="1614"/>
                </a:lnTo>
                <a:lnTo>
                  <a:pt x="1595" y="1614"/>
                </a:lnTo>
                <a:lnTo>
                  <a:pt x="1595" y="1614"/>
                </a:lnTo>
                <a:lnTo>
                  <a:pt x="1595" y="1613"/>
                </a:lnTo>
                <a:lnTo>
                  <a:pt x="1596" y="1613"/>
                </a:lnTo>
                <a:lnTo>
                  <a:pt x="1597" y="1613"/>
                </a:lnTo>
                <a:lnTo>
                  <a:pt x="1597" y="1612"/>
                </a:lnTo>
                <a:lnTo>
                  <a:pt x="1598" y="1612"/>
                </a:lnTo>
                <a:lnTo>
                  <a:pt x="1598" y="1612"/>
                </a:lnTo>
                <a:lnTo>
                  <a:pt x="1599" y="1612"/>
                </a:lnTo>
                <a:lnTo>
                  <a:pt x="1600" y="1611"/>
                </a:lnTo>
                <a:lnTo>
                  <a:pt x="1602" y="1610"/>
                </a:lnTo>
                <a:lnTo>
                  <a:pt x="1603" y="1610"/>
                </a:lnTo>
                <a:lnTo>
                  <a:pt x="1604" y="1609"/>
                </a:lnTo>
                <a:lnTo>
                  <a:pt x="1605" y="1609"/>
                </a:lnTo>
                <a:lnTo>
                  <a:pt x="1606" y="1608"/>
                </a:lnTo>
                <a:lnTo>
                  <a:pt x="1606" y="1608"/>
                </a:lnTo>
                <a:lnTo>
                  <a:pt x="1605" y="1609"/>
                </a:lnTo>
                <a:lnTo>
                  <a:pt x="1605" y="1609"/>
                </a:lnTo>
                <a:lnTo>
                  <a:pt x="1604" y="1609"/>
                </a:lnTo>
                <a:lnTo>
                  <a:pt x="1603" y="1609"/>
                </a:lnTo>
                <a:lnTo>
                  <a:pt x="1603" y="1610"/>
                </a:lnTo>
                <a:lnTo>
                  <a:pt x="1602" y="1610"/>
                </a:lnTo>
                <a:lnTo>
                  <a:pt x="1602" y="1610"/>
                </a:lnTo>
                <a:lnTo>
                  <a:pt x="1601" y="1611"/>
                </a:lnTo>
                <a:lnTo>
                  <a:pt x="1600" y="1611"/>
                </a:lnTo>
                <a:lnTo>
                  <a:pt x="1598" y="1612"/>
                </a:lnTo>
                <a:lnTo>
                  <a:pt x="1597" y="1612"/>
                </a:lnTo>
                <a:lnTo>
                  <a:pt x="1596" y="1613"/>
                </a:lnTo>
                <a:lnTo>
                  <a:pt x="1595" y="1614"/>
                </a:lnTo>
                <a:lnTo>
                  <a:pt x="1594" y="1614"/>
                </a:lnTo>
                <a:lnTo>
                  <a:pt x="1594" y="1614"/>
                </a:lnTo>
                <a:cubicBezTo>
                  <a:pt x="1594" y="1614"/>
                  <a:pt x="1594" y="1614"/>
                  <a:pt x="1594" y="1608"/>
                </a:cubicBezTo>
                <a:cubicBezTo>
                  <a:pt x="1588" y="1608"/>
                  <a:pt x="1588" y="1602"/>
                  <a:pt x="1581" y="1595"/>
                </a:cubicBezTo>
                <a:cubicBezTo>
                  <a:pt x="1575" y="1583"/>
                  <a:pt x="1562" y="1564"/>
                  <a:pt x="1544" y="1545"/>
                </a:cubicBezTo>
                <a:cubicBezTo>
                  <a:pt x="1519" y="1508"/>
                  <a:pt x="1468" y="1457"/>
                  <a:pt x="1418" y="1420"/>
                </a:cubicBezTo>
                <a:cubicBezTo>
                  <a:pt x="1406" y="1413"/>
                  <a:pt x="1387" y="1407"/>
                  <a:pt x="1368" y="1407"/>
                </a:cubicBezTo>
                <a:cubicBezTo>
                  <a:pt x="1311" y="1407"/>
                  <a:pt x="1242" y="1439"/>
                  <a:pt x="1186" y="1470"/>
                </a:cubicBezTo>
                <a:cubicBezTo>
                  <a:pt x="1165" y="1484"/>
                  <a:pt x="1145" y="1497"/>
                  <a:pt x="1129" y="1508"/>
                </a:cubicBezTo>
                <a:lnTo>
                  <a:pt x="1123" y="1512"/>
                </a:lnTo>
                <a:lnTo>
                  <a:pt x="1116" y="1527"/>
                </a:lnTo>
                <a:cubicBezTo>
                  <a:pt x="1072" y="1612"/>
                  <a:pt x="1005" y="1674"/>
                  <a:pt x="922" y="1677"/>
                </a:cubicBezTo>
                <a:cubicBezTo>
                  <a:pt x="766" y="1671"/>
                  <a:pt x="546" y="1464"/>
                  <a:pt x="540" y="1251"/>
                </a:cubicBezTo>
                <a:cubicBezTo>
                  <a:pt x="540" y="1185"/>
                  <a:pt x="546" y="1115"/>
                  <a:pt x="561" y="1051"/>
                </a:cubicBezTo>
                <a:lnTo>
                  <a:pt x="566" y="1032"/>
                </a:lnTo>
                <a:lnTo>
                  <a:pt x="163" y="1330"/>
                </a:lnTo>
                <a:lnTo>
                  <a:pt x="163" y="1331"/>
                </a:lnTo>
                <a:cubicBezTo>
                  <a:pt x="163" y="1335"/>
                  <a:pt x="163" y="1339"/>
                  <a:pt x="163" y="1345"/>
                </a:cubicBezTo>
                <a:cubicBezTo>
                  <a:pt x="163" y="1345"/>
                  <a:pt x="163" y="1352"/>
                  <a:pt x="163" y="1352"/>
                </a:cubicBezTo>
                <a:cubicBezTo>
                  <a:pt x="176" y="1364"/>
                  <a:pt x="176" y="1364"/>
                  <a:pt x="176" y="1364"/>
                </a:cubicBezTo>
                <a:cubicBezTo>
                  <a:pt x="138" y="1401"/>
                  <a:pt x="138" y="1401"/>
                  <a:pt x="138" y="1401"/>
                </a:cubicBezTo>
                <a:cubicBezTo>
                  <a:pt x="132" y="1389"/>
                  <a:pt x="132" y="1389"/>
                  <a:pt x="132" y="1389"/>
                </a:cubicBezTo>
                <a:cubicBezTo>
                  <a:pt x="125" y="1384"/>
                  <a:pt x="120" y="1378"/>
                  <a:pt x="118" y="1371"/>
                </a:cubicBezTo>
                <a:lnTo>
                  <a:pt x="116" y="1365"/>
                </a:lnTo>
                <a:lnTo>
                  <a:pt x="31" y="1427"/>
                </a:lnTo>
                <a:lnTo>
                  <a:pt x="13" y="1396"/>
                </a:lnTo>
                <a:lnTo>
                  <a:pt x="0" y="1389"/>
                </a:lnTo>
                <a:lnTo>
                  <a:pt x="594" y="952"/>
                </a:lnTo>
                <a:lnTo>
                  <a:pt x="602" y="936"/>
                </a:lnTo>
                <a:cubicBezTo>
                  <a:pt x="622" y="898"/>
                  <a:pt x="647" y="867"/>
                  <a:pt x="681" y="849"/>
                </a:cubicBezTo>
                <a:lnTo>
                  <a:pt x="690" y="845"/>
                </a:lnTo>
                <a:lnTo>
                  <a:pt x="673" y="845"/>
                </a:lnTo>
                <a:cubicBezTo>
                  <a:pt x="632" y="843"/>
                  <a:pt x="593" y="834"/>
                  <a:pt x="556" y="819"/>
                </a:cubicBezTo>
                <a:lnTo>
                  <a:pt x="547" y="816"/>
                </a:lnTo>
                <a:lnTo>
                  <a:pt x="545" y="818"/>
                </a:lnTo>
                <a:cubicBezTo>
                  <a:pt x="541" y="826"/>
                  <a:pt x="541" y="826"/>
                  <a:pt x="541" y="826"/>
                </a:cubicBezTo>
                <a:cubicBezTo>
                  <a:pt x="540" y="821"/>
                  <a:pt x="540" y="817"/>
                  <a:pt x="539" y="813"/>
                </a:cubicBezTo>
                <a:lnTo>
                  <a:pt x="539" y="812"/>
                </a:lnTo>
                <a:lnTo>
                  <a:pt x="532" y="809"/>
                </a:lnTo>
                <a:cubicBezTo>
                  <a:pt x="452" y="770"/>
                  <a:pt x="388" y="703"/>
                  <a:pt x="354" y="623"/>
                </a:cubicBezTo>
                <a:lnTo>
                  <a:pt x="353" y="619"/>
                </a:lnTo>
                <a:lnTo>
                  <a:pt x="314" y="644"/>
                </a:lnTo>
                <a:lnTo>
                  <a:pt x="295" y="612"/>
                </a:lnTo>
                <a:lnTo>
                  <a:pt x="289" y="601"/>
                </a:lnTo>
                <a:lnTo>
                  <a:pt x="337" y="569"/>
                </a:lnTo>
                <a:lnTo>
                  <a:pt x="334" y="555"/>
                </a:lnTo>
                <a:cubicBezTo>
                  <a:pt x="329" y="534"/>
                  <a:pt x="327" y="511"/>
                  <a:pt x="327" y="489"/>
                </a:cubicBezTo>
                <a:cubicBezTo>
                  <a:pt x="327" y="377"/>
                  <a:pt x="377" y="279"/>
                  <a:pt x="457" y="214"/>
                </a:cubicBezTo>
                <a:lnTo>
                  <a:pt x="463" y="210"/>
                </a:lnTo>
                <a:lnTo>
                  <a:pt x="460" y="209"/>
                </a:lnTo>
                <a:cubicBezTo>
                  <a:pt x="449" y="204"/>
                  <a:pt x="435" y="199"/>
                  <a:pt x="421" y="195"/>
                </a:cubicBezTo>
                <a:cubicBezTo>
                  <a:pt x="383" y="176"/>
                  <a:pt x="333" y="151"/>
                  <a:pt x="295" y="119"/>
                </a:cubicBezTo>
                <a:lnTo>
                  <a:pt x="295" y="119"/>
                </a:lnTo>
                <a:lnTo>
                  <a:pt x="295" y="119"/>
                </a:lnTo>
                <a:lnTo>
                  <a:pt x="296" y="118"/>
                </a:lnTo>
                <a:lnTo>
                  <a:pt x="296" y="117"/>
                </a:lnTo>
                <a:lnTo>
                  <a:pt x="297" y="115"/>
                </a:lnTo>
                <a:lnTo>
                  <a:pt x="298" y="114"/>
                </a:lnTo>
                <a:cubicBezTo>
                  <a:pt x="298" y="113"/>
                  <a:pt x="299" y="112"/>
                  <a:pt x="299" y="111"/>
                </a:cubicBezTo>
                <a:lnTo>
                  <a:pt x="299" y="111"/>
                </a:lnTo>
                <a:lnTo>
                  <a:pt x="300" y="110"/>
                </a:lnTo>
                <a:lnTo>
                  <a:pt x="300" y="109"/>
                </a:lnTo>
                <a:lnTo>
                  <a:pt x="301" y="108"/>
                </a:lnTo>
                <a:lnTo>
                  <a:pt x="301" y="107"/>
                </a:lnTo>
                <a:lnTo>
                  <a:pt x="301" y="107"/>
                </a:lnTo>
                <a:cubicBezTo>
                  <a:pt x="301" y="107"/>
                  <a:pt x="301" y="107"/>
                  <a:pt x="301" y="107"/>
                </a:cubicBezTo>
                <a:lnTo>
                  <a:pt x="301" y="107"/>
                </a:lnTo>
                <a:lnTo>
                  <a:pt x="301" y="107"/>
                </a:lnTo>
                <a:lnTo>
                  <a:pt x="301" y="108"/>
                </a:lnTo>
                <a:lnTo>
                  <a:pt x="301" y="108"/>
                </a:lnTo>
                <a:lnTo>
                  <a:pt x="300" y="109"/>
                </a:lnTo>
                <a:lnTo>
                  <a:pt x="299" y="111"/>
                </a:lnTo>
                <a:lnTo>
                  <a:pt x="299" y="112"/>
                </a:lnTo>
                <a:cubicBezTo>
                  <a:pt x="298" y="113"/>
                  <a:pt x="298" y="114"/>
                  <a:pt x="297" y="115"/>
                </a:cubicBezTo>
                <a:lnTo>
                  <a:pt x="297" y="115"/>
                </a:lnTo>
                <a:lnTo>
                  <a:pt x="297" y="116"/>
                </a:lnTo>
                <a:lnTo>
                  <a:pt x="296" y="117"/>
                </a:lnTo>
                <a:lnTo>
                  <a:pt x="296" y="118"/>
                </a:lnTo>
                <a:lnTo>
                  <a:pt x="296" y="118"/>
                </a:lnTo>
                <a:lnTo>
                  <a:pt x="295" y="119"/>
                </a:lnTo>
                <a:lnTo>
                  <a:pt x="295" y="119"/>
                </a:lnTo>
                <a:cubicBezTo>
                  <a:pt x="295" y="119"/>
                  <a:pt x="295" y="119"/>
                  <a:pt x="295" y="119"/>
                </a:cubicBezTo>
                <a:cubicBezTo>
                  <a:pt x="276" y="107"/>
                  <a:pt x="270" y="88"/>
                  <a:pt x="270" y="69"/>
                </a:cubicBezTo>
                <a:cubicBezTo>
                  <a:pt x="270" y="31"/>
                  <a:pt x="314" y="19"/>
                  <a:pt x="333" y="13"/>
                </a:cubicBezTo>
                <a:cubicBezTo>
                  <a:pt x="358" y="6"/>
                  <a:pt x="383" y="6"/>
                  <a:pt x="383" y="6"/>
                </a:cubicBezTo>
                <a:cubicBezTo>
                  <a:pt x="402" y="0"/>
                  <a:pt x="402" y="0"/>
                  <a:pt x="402"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2" name="标题 1"/>
          <p:cNvSpPr>
            <a:spLocks noGrp="1"/>
          </p:cNvSpPr>
          <p:nvPr>
            <p:ph type="title" hasCustomPrompt="1"/>
            <p:custDataLst>
              <p:tags r:id="rId9"/>
            </p:custDataLst>
          </p:nvPr>
        </p:nvSpPr>
        <p:spPr>
          <a:xfrm>
            <a:off x="1522800" y="1339200"/>
            <a:ext cx="9144000" cy="2386800"/>
          </a:xfrm>
        </p:spPr>
        <p:txBody>
          <a:bodyPr anchor="b">
            <a:normAutofit/>
          </a:bodyPr>
          <a:lstStyle>
            <a:lvl1pPr algn="ctr">
              <a:defRPr sz="6000" cap="all" baseline="0">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a:normAutofit/>
          </a:bodyPr>
          <a:lstStyle>
            <a:lvl1pPr algn="ctr">
              <a:defRPr cap="all"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0"/>
            <a:ext cx="12192000" cy="6858000"/>
            <a:chOff x="0" y="0"/>
            <a:chExt cx="12192000" cy="6858000"/>
          </a:xfrm>
        </p:grpSpPr>
        <p:sp>
          <p:nvSpPr>
            <p:cNvPr id="8" name="矩形 7"/>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9" name="图片 8"/>
            <p:cNvPicPr>
              <a:picLocks noChangeAspect="1"/>
            </p:cNvPicPr>
            <p:nvPr>
              <p:custDataLst>
                <p:tags r:id="rId5"/>
              </p:custDataLst>
            </p:nvPr>
          </p:nvPicPr>
          <p:blipFill>
            <a:blip r:embed="rId6"/>
            <a:stretch>
              <a:fillRect/>
            </a:stretch>
          </p:blipFill>
          <p:spPr>
            <a:xfrm rot="6515120">
              <a:off x="1110431" y="1298923"/>
              <a:ext cx="4173973" cy="4173973"/>
            </a:xfrm>
            <a:prstGeom prst="rect">
              <a:avLst/>
            </a:prstGeom>
          </p:spPr>
        </p:pic>
      </p:grpSp>
      <p:sp>
        <p:nvSpPr>
          <p:cNvPr id="16" name="日期占位符 15"/>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8"/>
            </p:custDataLst>
          </p:nvPr>
        </p:nvSpPr>
        <p:spPr/>
        <p:txBody>
          <a:bodyPr/>
          <a:lstStyle/>
          <a:p>
            <a:endParaRPr lang="zh-CN" altLang="en-US" dirty="0"/>
          </a:p>
        </p:txBody>
      </p:sp>
      <p:sp>
        <p:nvSpPr>
          <p:cNvPr id="18" name="灯片编号占位符 17"/>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10" name="任意多边形: 形状 9"/>
          <p:cNvSpPr/>
          <p:nvPr userDrawn="1">
            <p:custDataLst>
              <p:tags r:id="rId10"/>
            </p:custDataLst>
          </p:nvPr>
        </p:nvSpPr>
        <p:spPr>
          <a:xfrm>
            <a:off x="4504932" y="3574104"/>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rgbClr val="64626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标题 1"/>
          <p:cNvSpPr>
            <a:spLocks noGrp="1"/>
          </p:cNvSpPr>
          <p:nvPr>
            <p:ph type="ctrTitle" hasCustomPrompt="1"/>
            <p:custDataLst>
              <p:tags r:id="rId11"/>
            </p:custDataLst>
          </p:nvPr>
        </p:nvSpPr>
        <p:spPr>
          <a:xfrm>
            <a:off x="3426350" y="2208015"/>
            <a:ext cx="8048631" cy="1295045"/>
          </a:xfrm>
        </p:spPr>
        <p:txBody>
          <a:bodyPr lIns="90000" tIns="46800" rIns="90000" bIns="0" anchor="b" anchorCtr="0">
            <a:normAutofit/>
          </a:bodyPr>
          <a:lstStyle>
            <a:lvl1pPr algn="ctr">
              <a:defRPr sz="5400" spc="600" baseline="0">
                <a:solidFill>
                  <a:schemeClr val="tx1">
                    <a:lumMod val="85000"/>
                    <a:lumOff val="15000"/>
                  </a:schemeClr>
                </a:solidFill>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2"/>
            </p:custDataLst>
          </p:nvPr>
        </p:nvSpPr>
        <p:spPr>
          <a:xfrm>
            <a:off x="3426350" y="3786404"/>
            <a:ext cx="8048631" cy="613318"/>
          </a:xfrm>
        </p:spPr>
        <p:txBody>
          <a:bodyPr lIns="90000" tIns="0" rIns="90000" bIns="0">
            <a:normAutofit/>
          </a:bodyPr>
          <a:lstStyle>
            <a:lvl1pPr marL="0" indent="0" algn="ctr"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4"/>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userDrawn="1">
            <p:custDataLst>
              <p:tags r:id="rId2"/>
            </p:custDataLst>
          </p:nvPr>
        </p:nvGrpSpPr>
        <p:grpSpPr>
          <a:xfrm>
            <a:off x="0" y="0"/>
            <a:ext cx="12192000" cy="6858000"/>
            <a:chOff x="0" y="0"/>
            <a:chExt cx="12192000" cy="6858000"/>
          </a:xfrm>
        </p:grpSpPr>
        <p:sp>
          <p:nvSpPr>
            <p:cNvPr id="8" name="矩形 7"/>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Freeform 197"/>
            <p:cNvSpPr>
              <a:spLocks noEditPoints="1"/>
            </p:cNvSpPr>
            <p:nvPr>
              <p:custDataLst>
                <p:tags r:id="rId5"/>
              </p:custDataLst>
            </p:nvPr>
          </p:nvSpPr>
          <p:spPr bwMode="auto">
            <a:xfrm>
              <a:off x="887920" y="2355307"/>
              <a:ext cx="4400694" cy="2169900"/>
            </a:xfrm>
            <a:custGeom>
              <a:avLst/>
              <a:gdLst>
                <a:gd name="T0" fmla="*/ 238 w 1347"/>
                <a:gd name="T1" fmla="*/ 94 h 671"/>
                <a:gd name="T2" fmla="*/ 264 w 1347"/>
                <a:gd name="T3" fmla="*/ 254 h 671"/>
                <a:gd name="T4" fmla="*/ 296 w 1347"/>
                <a:gd name="T5" fmla="*/ 275 h 671"/>
                <a:gd name="T6" fmla="*/ 85 w 1347"/>
                <a:gd name="T7" fmla="*/ 295 h 671"/>
                <a:gd name="T8" fmla="*/ 89 w 1347"/>
                <a:gd name="T9" fmla="*/ 658 h 671"/>
                <a:gd name="T10" fmla="*/ 599 w 1347"/>
                <a:gd name="T11" fmla="*/ 658 h 671"/>
                <a:gd name="T12" fmla="*/ 1159 w 1347"/>
                <a:gd name="T13" fmla="*/ 608 h 671"/>
                <a:gd name="T14" fmla="*/ 1287 w 1347"/>
                <a:gd name="T15" fmla="*/ 397 h 671"/>
                <a:gd name="T16" fmla="*/ 948 w 1347"/>
                <a:gd name="T17" fmla="*/ 248 h 671"/>
                <a:gd name="T18" fmla="*/ 940 w 1347"/>
                <a:gd name="T19" fmla="*/ 85 h 671"/>
                <a:gd name="T20" fmla="*/ 1148 w 1347"/>
                <a:gd name="T21" fmla="*/ 64 h 671"/>
                <a:gd name="T22" fmla="*/ 1115 w 1347"/>
                <a:gd name="T23" fmla="*/ 14 h 671"/>
                <a:gd name="T24" fmla="*/ 755 w 1347"/>
                <a:gd name="T25" fmla="*/ 23 h 671"/>
                <a:gd name="T26" fmla="*/ 268 w 1347"/>
                <a:gd name="T27" fmla="*/ 8 h 671"/>
                <a:gd name="T28" fmla="*/ 19 w 1347"/>
                <a:gd name="T29" fmla="*/ 29 h 671"/>
                <a:gd name="T30" fmla="*/ 1201 w 1347"/>
                <a:gd name="T31" fmla="*/ 47 h 671"/>
                <a:gd name="T32" fmla="*/ 1190 w 1347"/>
                <a:gd name="T33" fmla="*/ 21 h 671"/>
                <a:gd name="T34" fmla="*/ 1140 w 1347"/>
                <a:gd name="T35" fmla="*/ 42 h 671"/>
                <a:gd name="T36" fmla="*/ 1110 w 1347"/>
                <a:gd name="T37" fmla="*/ 31 h 671"/>
                <a:gd name="T38" fmla="*/ 270 w 1347"/>
                <a:gd name="T39" fmla="*/ 190 h 671"/>
                <a:gd name="T40" fmla="*/ 77 w 1347"/>
                <a:gd name="T41" fmla="*/ 339 h 671"/>
                <a:gd name="T42" fmla="*/ 95 w 1347"/>
                <a:gd name="T43" fmla="*/ 651 h 671"/>
                <a:gd name="T44" fmla="*/ 100 w 1347"/>
                <a:gd name="T45" fmla="*/ 578 h 671"/>
                <a:gd name="T46" fmla="*/ 146 w 1347"/>
                <a:gd name="T47" fmla="*/ 643 h 671"/>
                <a:gd name="T48" fmla="*/ 243 w 1347"/>
                <a:gd name="T49" fmla="*/ 636 h 671"/>
                <a:gd name="T50" fmla="*/ 416 w 1347"/>
                <a:gd name="T51" fmla="*/ 654 h 671"/>
                <a:gd name="T52" fmla="*/ 590 w 1347"/>
                <a:gd name="T53" fmla="*/ 639 h 671"/>
                <a:gd name="T54" fmla="*/ 693 w 1347"/>
                <a:gd name="T55" fmla="*/ 644 h 671"/>
                <a:gd name="T56" fmla="*/ 764 w 1347"/>
                <a:gd name="T57" fmla="*/ 644 h 671"/>
                <a:gd name="T58" fmla="*/ 1069 w 1347"/>
                <a:gd name="T59" fmla="*/ 636 h 671"/>
                <a:gd name="T60" fmla="*/ 1202 w 1347"/>
                <a:gd name="T61" fmla="*/ 548 h 671"/>
                <a:gd name="T62" fmla="*/ 1317 w 1347"/>
                <a:gd name="T63" fmla="*/ 474 h 671"/>
                <a:gd name="T64" fmla="*/ 1318 w 1347"/>
                <a:gd name="T65" fmla="*/ 460 h 671"/>
                <a:gd name="T66" fmla="*/ 879 w 1347"/>
                <a:gd name="T67" fmla="*/ 615 h 671"/>
                <a:gd name="T68" fmla="*/ 219 w 1347"/>
                <a:gd name="T69" fmla="*/ 628 h 671"/>
                <a:gd name="T70" fmla="*/ 87 w 1347"/>
                <a:gd name="T71" fmla="*/ 347 h 671"/>
                <a:gd name="T72" fmla="*/ 278 w 1347"/>
                <a:gd name="T73" fmla="*/ 301 h 671"/>
                <a:gd name="T74" fmla="*/ 313 w 1347"/>
                <a:gd name="T75" fmla="*/ 320 h 671"/>
                <a:gd name="T76" fmla="*/ 899 w 1347"/>
                <a:gd name="T77" fmla="*/ 298 h 671"/>
                <a:gd name="T78" fmla="*/ 826 w 1347"/>
                <a:gd name="T79" fmla="*/ 330 h 671"/>
                <a:gd name="T80" fmla="*/ 889 w 1347"/>
                <a:gd name="T81" fmla="*/ 296 h 671"/>
                <a:gd name="T82" fmla="*/ 791 w 1347"/>
                <a:gd name="T83" fmla="*/ 343 h 671"/>
                <a:gd name="T84" fmla="*/ 1030 w 1347"/>
                <a:gd name="T85" fmla="*/ 327 h 671"/>
                <a:gd name="T86" fmla="*/ 1000 w 1347"/>
                <a:gd name="T87" fmla="*/ 307 h 671"/>
                <a:gd name="T88" fmla="*/ 951 w 1347"/>
                <a:gd name="T89" fmla="*/ 280 h 671"/>
                <a:gd name="T90" fmla="*/ 288 w 1347"/>
                <a:gd name="T91" fmla="*/ 342 h 671"/>
                <a:gd name="T92" fmla="*/ 905 w 1347"/>
                <a:gd name="T93" fmla="*/ 318 h 671"/>
                <a:gd name="T94" fmla="*/ 908 w 1347"/>
                <a:gd name="T95" fmla="*/ 243 h 671"/>
                <a:gd name="T96" fmla="*/ 927 w 1347"/>
                <a:gd name="T97" fmla="*/ 178 h 671"/>
                <a:gd name="T98" fmla="*/ 914 w 1347"/>
                <a:gd name="T99" fmla="*/ 184 h 671"/>
                <a:gd name="T100" fmla="*/ 905 w 1347"/>
                <a:gd name="T101" fmla="*/ 24 h 671"/>
                <a:gd name="T102" fmla="*/ 923 w 1347"/>
                <a:gd name="T103" fmla="*/ 71 h 671"/>
                <a:gd name="T104" fmla="*/ 900 w 1347"/>
                <a:gd name="T105" fmla="*/ 115 h 671"/>
                <a:gd name="T106" fmla="*/ 791 w 1347"/>
                <a:gd name="T107" fmla="*/ 35 h 671"/>
                <a:gd name="T108" fmla="*/ 881 w 1347"/>
                <a:gd name="T109" fmla="*/ 71 h 671"/>
                <a:gd name="T110" fmla="*/ 903 w 1347"/>
                <a:gd name="T111" fmla="*/ 232 h 671"/>
                <a:gd name="T112" fmla="*/ 295 w 1347"/>
                <a:gd name="T113" fmla="*/ 189 h 671"/>
                <a:gd name="T114" fmla="*/ 272 w 1347"/>
                <a:gd name="T115" fmla="*/ 24 h 671"/>
                <a:gd name="T116" fmla="*/ 271 w 1347"/>
                <a:gd name="T117" fmla="*/ 68 h 671"/>
                <a:gd name="T118" fmla="*/ 265 w 1347"/>
                <a:gd name="T119" fmla="*/ 133 h 671"/>
                <a:gd name="T120" fmla="*/ 266 w 1347"/>
                <a:gd name="T121" fmla="*/ 85 h 671"/>
                <a:gd name="T122" fmla="*/ 18 w 1347"/>
                <a:gd name="T123" fmla="*/ 4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7" h="671">
                  <a:moveTo>
                    <a:pt x="4" y="49"/>
                  </a:moveTo>
                  <a:lnTo>
                    <a:pt x="4" y="49"/>
                  </a:lnTo>
                  <a:lnTo>
                    <a:pt x="11" y="51"/>
                  </a:lnTo>
                  <a:lnTo>
                    <a:pt x="18" y="53"/>
                  </a:lnTo>
                  <a:lnTo>
                    <a:pt x="32" y="54"/>
                  </a:lnTo>
                  <a:lnTo>
                    <a:pt x="48" y="54"/>
                  </a:lnTo>
                  <a:lnTo>
                    <a:pt x="63" y="51"/>
                  </a:lnTo>
                  <a:lnTo>
                    <a:pt x="63" y="51"/>
                  </a:lnTo>
                  <a:lnTo>
                    <a:pt x="75" y="54"/>
                  </a:lnTo>
                  <a:lnTo>
                    <a:pt x="85" y="54"/>
                  </a:lnTo>
                  <a:lnTo>
                    <a:pt x="108" y="53"/>
                  </a:lnTo>
                  <a:lnTo>
                    <a:pt x="108" y="53"/>
                  </a:lnTo>
                  <a:lnTo>
                    <a:pt x="111" y="54"/>
                  </a:lnTo>
                  <a:lnTo>
                    <a:pt x="114" y="55"/>
                  </a:lnTo>
                  <a:lnTo>
                    <a:pt x="130" y="58"/>
                  </a:lnTo>
                  <a:lnTo>
                    <a:pt x="153" y="58"/>
                  </a:lnTo>
                  <a:lnTo>
                    <a:pt x="178" y="58"/>
                  </a:lnTo>
                  <a:lnTo>
                    <a:pt x="229" y="55"/>
                  </a:lnTo>
                  <a:lnTo>
                    <a:pt x="259" y="54"/>
                  </a:lnTo>
                  <a:lnTo>
                    <a:pt x="259" y="54"/>
                  </a:lnTo>
                  <a:lnTo>
                    <a:pt x="252" y="58"/>
                  </a:lnTo>
                  <a:lnTo>
                    <a:pt x="245" y="62"/>
                  </a:lnTo>
                  <a:lnTo>
                    <a:pt x="242" y="70"/>
                  </a:lnTo>
                  <a:lnTo>
                    <a:pt x="239" y="77"/>
                  </a:lnTo>
                  <a:lnTo>
                    <a:pt x="238" y="85"/>
                  </a:lnTo>
                  <a:lnTo>
                    <a:pt x="238" y="94"/>
                  </a:lnTo>
                  <a:lnTo>
                    <a:pt x="239" y="101"/>
                  </a:lnTo>
                  <a:lnTo>
                    <a:pt x="242" y="108"/>
                  </a:lnTo>
                  <a:lnTo>
                    <a:pt x="242" y="108"/>
                  </a:lnTo>
                  <a:lnTo>
                    <a:pt x="244" y="120"/>
                  </a:lnTo>
                  <a:lnTo>
                    <a:pt x="249" y="132"/>
                  </a:lnTo>
                  <a:lnTo>
                    <a:pt x="252" y="137"/>
                  </a:lnTo>
                  <a:lnTo>
                    <a:pt x="256" y="142"/>
                  </a:lnTo>
                  <a:lnTo>
                    <a:pt x="260" y="144"/>
                  </a:lnTo>
                  <a:lnTo>
                    <a:pt x="266" y="147"/>
                  </a:lnTo>
                  <a:lnTo>
                    <a:pt x="266" y="147"/>
                  </a:lnTo>
                  <a:lnTo>
                    <a:pt x="266" y="159"/>
                  </a:lnTo>
                  <a:lnTo>
                    <a:pt x="266" y="159"/>
                  </a:lnTo>
                  <a:lnTo>
                    <a:pt x="262" y="162"/>
                  </a:lnTo>
                  <a:lnTo>
                    <a:pt x="259" y="166"/>
                  </a:lnTo>
                  <a:lnTo>
                    <a:pt x="258" y="171"/>
                  </a:lnTo>
                  <a:lnTo>
                    <a:pt x="255" y="176"/>
                  </a:lnTo>
                  <a:lnTo>
                    <a:pt x="254" y="188"/>
                  </a:lnTo>
                  <a:lnTo>
                    <a:pt x="255" y="200"/>
                  </a:lnTo>
                  <a:lnTo>
                    <a:pt x="258" y="212"/>
                  </a:lnTo>
                  <a:lnTo>
                    <a:pt x="261" y="224"/>
                  </a:lnTo>
                  <a:lnTo>
                    <a:pt x="266" y="235"/>
                  </a:lnTo>
                  <a:lnTo>
                    <a:pt x="270" y="242"/>
                  </a:lnTo>
                  <a:lnTo>
                    <a:pt x="270" y="242"/>
                  </a:lnTo>
                  <a:lnTo>
                    <a:pt x="267" y="245"/>
                  </a:lnTo>
                  <a:lnTo>
                    <a:pt x="265" y="249"/>
                  </a:lnTo>
                  <a:lnTo>
                    <a:pt x="264" y="254"/>
                  </a:lnTo>
                  <a:lnTo>
                    <a:pt x="262" y="259"/>
                  </a:lnTo>
                  <a:lnTo>
                    <a:pt x="262" y="263"/>
                  </a:lnTo>
                  <a:lnTo>
                    <a:pt x="264" y="268"/>
                  </a:lnTo>
                  <a:lnTo>
                    <a:pt x="265" y="272"/>
                  </a:lnTo>
                  <a:lnTo>
                    <a:pt x="268" y="274"/>
                  </a:lnTo>
                  <a:lnTo>
                    <a:pt x="268" y="274"/>
                  </a:lnTo>
                  <a:lnTo>
                    <a:pt x="272" y="274"/>
                  </a:lnTo>
                  <a:lnTo>
                    <a:pt x="273" y="273"/>
                  </a:lnTo>
                  <a:lnTo>
                    <a:pt x="274" y="269"/>
                  </a:lnTo>
                  <a:lnTo>
                    <a:pt x="274" y="265"/>
                  </a:lnTo>
                  <a:lnTo>
                    <a:pt x="274" y="256"/>
                  </a:lnTo>
                  <a:lnTo>
                    <a:pt x="274" y="253"/>
                  </a:lnTo>
                  <a:lnTo>
                    <a:pt x="276" y="250"/>
                  </a:lnTo>
                  <a:lnTo>
                    <a:pt x="276" y="250"/>
                  </a:lnTo>
                  <a:lnTo>
                    <a:pt x="278" y="251"/>
                  </a:lnTo>
                  <a:lnTo>
                    <a:pt x="278" y="251"/>
                  </a:lnTo>
                  <a:lnTo>
                    <a:pt x="282" y="254"/>
                  </a:lnTo>
                  <a:lnTo>
                    <a:pt x="285" y="255"/>
                  </a:lnTo>
                  <a:lnTo>
                    <a:pt x="289" y="256"/>
                  </a:lnTo>
                  <a:lnTo>
                    <a:pt x="294" y="255"/>
                  </a:lnTo>
                  <a:lnTo>
                    <a:pt x="294" y="255"/>
                  </a:lnTo>
                  <a:lnTo>
                    <a:pt x="295" y="260"/>
                  </a:lnTo>
                  <a:lnTo>
                    <a:pt x="296" y="265"/>
                  </a:lnTo>
                  <a:lnTo>
                    <a:pt x="296" y="271"/>
                  </a:lnTo>
                  <a:lnTo>
                    <a:pt x="296" y="275"/>
                  </a:lnTo>
                  <a:lnTo>
                    <a:pt x="296" y="275"/>
                  </a:lnTo>
                  <a:lnTo>
                    <a:pt x="268" y="275"/>
                  </a:lnTo>
                  <a:lnTo>
                    <a:pt x="242" y="275"/>
                  </a:lnTo>
                  <a:lnTo>
                    <a:pt x="189" y="277"/>
                  </a:lnTo>
                  <a:lnTo>
                    <a:pt x="189" y="277"/>
                  </a:lnTo>
                  <a:lnTo>
                    <a:pt x="165" y="275"/>
                  </a:lnTo>
                  <a:lnTo>
                    <a:pt x="153" y="274"/>
                  </a:lnTo>
                  <a:lnTo>
                    <a:pt x="141" y="272"/>
                  </a:lnTo>
                  <a:lnTo>
                    <a:pt x="141" y="272"/>
                  </a:lnTo>
                  <a:lnTo>
                    <a:pt x="136" y="271"/>
                  </a:lnTo>
                  <a:lnTo>
                    <a:pt x="130" y="272"/>
                  </a:lnTo>
                  <a:lnTo>
                    <a:pt x="128" y="273"/>
                  </a:lnTo>
                  <a:lnTo>
                    <a:pt x="126" y="274"/>
                  </a:lnTo>
                  <a:lnTo>
                    <a:pt x="128" y="275"/>
                  </a:lnTo>
                  <a:lnTo>
                    <a:pt x="130" y="278"/>
                  </a:lnTo>
                  <a:lnTo>
                    <a:pt x="130" y="278"/>
                  </a:lnTo>
                  <a:lnTo>
                    <a:pt x="124" y="280"/>
                  </a:lnTo>
                  <a:lnTo>
                    <a:pt x="118" y="282"/>
                  </a:lnTo>
                  <a:lnTo>
                    <a:pt x="111" y="284"/>
                  </a:lnTo>
                  <a:lnTo>
                    <a:pt x="105" y="286"/>
                  </a:lnTo>
                  <a:lnTo>
                    <a:pt x="105" y="286"/>
                  </a:lnTo>
                  <a:lnTo>
                    <a:pt x="102" y="285"/>
                  </a:lnTo>
                  <a:lnTo>
                    <a:pt x="100" y="284"/>
                  </a:lnTo>
                  <a:lnTo>
                    <a:pt x="99" y="284"/>
                  </a:lnTo>
                  <a:lnTo>
                    <a:pt x="96" y="285"/>
                  </a:lnTo>
                  <a:lnTo>
                    <a:pt x="90" y="289"/>
                  </a:lnTo>
                  <a:lnTo>
                    <a:pt x="85" y="295"/>
                  </a:lnTo>
                  <a:lnTo>
                    <a:pt x="76" y="308"/>
                  </a:lnTo>
                  <a:lnTo>
                    <a:pt x="71" y="316"/>
                  </a:lnTo>
                  <a:lnTo>
                    <a:pt x="71" y="316"/>
                  </a:lnTo>
                  <a:lnTo>
                    <a:pt x="69" y="318"/>
                  </a:lnTo>
                  <a:lnTo>
                    <a:pt x="66" y="320"/>
                  </a:lnTo>
                  <a:lnTo>
                    <a:pt x="63" y="327"/>
                  </a:lnTo>
                  <a:lnTo>
                    <a:pt x="61" y="337"/>
                  </a:lnTo>
                  <a:lnTo>
                    <a:pt x="61" y="349"/>
                  </a:lnTo>
                  <a:lnTo>
                    <a:pt x="61" y="372"/>
                  </a:lnTo>
                  <a:lnTo>
                    <a:pt x="64" y="387"/>
                  </a:lnTo>
                  <a:lnTo>
                    <a:pt x="64" y="387"/>
                  </a:lnTo>
                  <a:lnTo>
                    <a:pt x="66" y="409"/>
                  </a:lnTo>
                  <a:lnTo>
                    <a:pt x="70" y="431"/>
                  </a:lnTo>
                  <a:lnTo>
                    <a:pt x="70" y="431"/>
                  </a:lnTo>
                  <a:lnTo>
                    <a:pt x="75" y="471"/>
                  </a:lnTo>
                  <a:lnTo>
                    <a:pt x="77" y="510"/>
                  </a:lnTo>
                  <a:lnTo>
                    <a:pt x="77" y="550"/>
                  </a:lnTo>
                  <a:lnTo>
                    <a:pt x="76" y="589"/>
                  </a:lnTo>
                  <a:lnTo>
                    <a:pt x="76" y="589"/>
                  </a:lnTo>
                  <a:lnTo>
                    <a:pt x="75" y="607"/>
                  </a:lnTo>
                  <a:lnTo>
                    <a:pt x="75" y="616"/>
                  </a:lnTo>
                  <a:lnTo>
                    <a:pt x="75" y="626"/>
                  </a:lnTo>
                  <a:lnTo>
                    <a:pt x="77" y="636"/>
                  </a:lnTo>
                  <a:lnTo>
                    <a:pt x="79" y="644"/>
                  </a:lnTo>
                  <a:lnTo>
                    <a:pt x="83" y="652"/>
                  </a:lnTo>
                  <a:lnTo>
                    <a:pt x="89" y="658"/>
                  </a:lnTo>
                  <a:lnTo>
                    <a:pt x="89" y="658"/>
                  </a:lnTo>
                  <a:lnTo>
                    <a:pt x="90" y="661"/>
                  </a:lnTo>
                  <a:lnTo>
                    <a:pt x="91" y="662"/>
                  </a:lnTo>
                  <a:lnTo>
                    <a:pt x="93" y="663"/>
                  </a:lnTo>
                  <a:lnTo>
                    <a:pt x="95" y="663"/>
                  </a:lnTo>
                  <a:lnTo>
                    <a:pt x="95" y="663"/>
                  </a:lnTo>
                  <a:lnTo>
                    <a:pt x="101" y="666"/>
                  </a:lnTo>
                  <a:lnTo>
                    <a:pt x="108" y="668"/>
                  </a:lnTo>
                  <a:lnTo>
                    <a:pt x="124" y="671"/>
                  </a:lnTo>
                  <a:lnTo>
                    <a:pt x="141" y="671"/>
                  </a:lnTo>
                  <a:lnTo>
                    <a:pt x="158" y="671"/>
                  </a:lnTo>
                  <a:lnTo>
                    <a:pt x="193" y="667"/>
                  </a:lnTo>
                  <a:lnTo>
                    <a:pt x="223" y="663"/>
                  </a:lnTo>
                  <a:lnTo>
                    <a:pt x="223" y="663"/>
                  </a:lnTo>
                  <a:lnTo>
                    <a:pt x="260" y="662"/>
                  </a:lnTo>
                  <a:lnTo>
                    <a:pt x="297" y="663"/>
                  </a:lnTo>
                  <a:lnTo>
                    <a:pt x="335" y="664"/>
                  </a:lnTo>
                  <a:lnTo>
                    <a:pt x="373" y="666"/>
                  </a:lnTo>
                  <a:lnTo>
                    <a:pt x="373" y="666"/>
                  </a:lnTo>
                  <a:lnTo>
                    <a:pt x="410" y="663"/>
                  </a:lnTo>
                  <a:lnTo>
                    <a:pt x="448" y="661"/>
                  </a:lnTo>
                  <a:lnTo>
                    <a:pt x="485" y="657"/>
                  </a:lnTo>
                  <a:lnTo>
                    <a:pt x="504" y="657"/>
                  </a:lnTo>
                  <a:lnTo>
                    <a:pt x="524" y="657"/>
                  </a:lnTo>
                  <a:lnTo>
                    <a:pt x="524" y="657"/>
                  </a:lnTo>
                  <a:lnTo>
                    <a:pt x="599" y="658"/>
                  </a:lnTo>
                  <a:lnTo>
                    <a:pt x="675" y="657"/>
                  </a:lnTo>
                  <a:lnTo>
                    <a:pt x="675" y="657"/>
                  </a:lnTo>
                  <a:lnTo>
                    <a:pt x="693" y="658"/>
                  </a:lnTo>
                  <a:lnTo>
                    <a:pt x="711" y="660"/>
                  </a:lnTo>
                  <a:lnTo>
                    <a:pt x="729" y="662"/>
                  </a:lnTo>
                  <a:lnTo>
                    <a:pt x="747" y="662"/>
                  </a:lnTo>
                  <a:lnTo>
                    <a:pt x="747" y="662"/>
                  </a:lnTo>
                  <a:lnTo>
                    <a:pt x="764" y="661"/>
                  </a:lnTo>
                  <a:lnTo>
                    <a:pt x="782" y="660"/>
                  </a:lnTo>
                  <a:lnTo>
                    <a:pt x="799" y="658"/>
                  </a:lnTo>
                  <a:lnTo>
                    <a:pt x="816" y="657"/>
                  </a:lnTo>
                  <a:lnTo>
                    <a:pt x="816" y="657"/>
                  </a:lnTo>
                  <a:lnTo>
                    <a:pt x="891" y="657"/>
                  </a:lnTo>
                  <a:lnTo>
                    <a:pt x="927" y="656"/>
                  </a:lnTo>
                  <a:lnTo>
                    <a:pt x="964" y="654"/>
                  </a:lnTo>
                  <a:lnTo>
                    <a:pt x="964" y="654"/>
                  </a:lnTo>
                  <a:lnTo>
                    <a:pt x="998" y="652"/>
                  </a:lnTo>
                  <a:lnTo>
                    <a:pt x="1033" y="650"/>
                  </a:lnTo>
                  <a:lnTo>
                    <a:pt x="1051" y="649"/>
                  </a:lnTo>
                  <a:lnTo>
                    <a:pt x="1068" y="646"/>
                  </a:lnTo>
                  <a:lnTo>
                    <a:pt x="1085" y="643"/>
                  </a:lnTo>
                  <a:lnTo>
                    <a:pt x="1100" y="637"/>
                  </a:lnTo>
                  <a:lnTo>
                    <a:pt x="1100" y="637"/>
                  </a:lnTo>
                  <a:lnTo>
                    <a:pt x="1116" y="631"/>
                  </a:lnTo>
                  <a:lnTo>
                    <a:pt x="1130" y="624"/>
                  </a:lnTo>
                  <a:lnTo>
                    <a:pt x="1159" y="608"/>
                  </a:lnTo>
                  <a:lnTo>
                    <a:pt x="1215" y="573"/>
                  </a:lnTo>
                  <a:lnTo>
                    <a:pt x="1215" y="573"/>
                  </a:lnTo>
                  <a:lnTo>
                    <a:pt x="1224" y="571"/>
                  </a:lnTo>
                  <a:lnTo>
                    <a:pt x="1234" y="566"/>
                  </a:lnTo>
                  <a:lnTo>
                    <a:pt x="1243" y="561"/>
                  </a:lnTo>
                  <a:lnTo>
                    <a:pt x="1253" y="555"/>
                  </a:lnTo>
                  <a:lnTo>
                    <a:pt x="1271" y="540"/>
                  </a:lnTo>
                  <a:lnTo>
                    <a:pt x="1286" y="527"/>
                  </a:lnTo>
                  <a:lnTo>
                    <a:pt x="1286" y="527"/>
                  </a:lnTo>
                  <a:lnTo>
                    <a:pt x="1306" y="510"/>
                  </a:lnTo>
                  <a:lnTo>
                    <a:pt x="1323" y="495"/>
                  </a:lnTo>
                  <a:lnTo>
                    <a:pt x="1330" y="487"/>
                  </a:lnTo>
                  <a:lnTo>
                    <a:pt x="1336" y="480"/>
                  </a:lnTo>
                  <a:lnTo>
                    <a:pt x="1340" y="472"/>
                  </a:lnTo>
                  <a:lnTo>
                    <a:pt x="1343" y="466"/>
                  </a:lnTo>
                  <a:lnTo>
                    <a:pt x="1343" y="466"/>
                  </a:lnTo>
                  <a:lnTo>
                    <a:pt x="1346" y="460"/>
                  </a:lnTo>
                  <a:lnTo>
                    <a:pt x="1347" y="455"/>
                  </a:lnTo>
                  <a:lnTo>
                    <a:pt x="1347" y="449"/>
                  </a:lnTo>
                  <a:lnTo>
                    <a:pt x="1345" y="444"/>
                  </a:lnTo>
                  <a:lnTo>
                    <a:pt x="1342" y="438"/>
                  </a:lnTo>
                  <a:lnTo>
                    <a:pt x="1338" y="433"/>
                  </a:lnTo>
                  <a:lnTo>
                    <a:pt x="1329" y="425"/>
                  </a:lnTo>
                  <a:lnTo>
                    <a:pt x="1318" y="416"/>
                  </a:lnTo>
                  <a:lnTo>
                    <a:pt x="1306" y="408"/>
                  </a:lnTo>
                  <a:lnTo>
                    <a:pt x="1287" y="397"/>
                  </a:lnTo>
                  <a:lnTo>
                    <a:pt x="1287" y="397"/>
                  </a:lnTo>
                  <a:lnTo>
                    <a:pt x="1275" y="389"/>
                  </a:lnTo>
                  <a:lnTo>
                    <a:pt x="1264" y="379"/>
                  </a:lnTo>
                  <a:lnTo>
                    <a:pt x="1243" y="360"/>
                  </a:lnTo>
                  <a:lnTo>
                    <a:pt x="1223" y="339"/>
                  </a:lnTo>
                  <a:lnTo>
                    <a:pt x="1212" y="330"/>
                  </a:lnTo>
                  <a:lnTo>
                    <a:pt x="1201" y="320"/>
                  </a:lnTo>
                  <a:lnTo>
                    <a:pt x="1201" y="320"/>
                  </a:lnTo>
                  <a:lnTo>
                    <a:pt x="1181" y="306"/>
                  </a:lnTo>
                  <a:lnTo>
                    <a:pt x="1159" y="291"/>
                  </a:lnTo>
                  <a:lnTo>
                    <a:pt x="1137" y="277"/>
                  </a:lnTo>
                  <a:lnTo>
                    <a:pt x="1115" y="266"/>
                  </a:lnTo>
                  <a:lnTo>
                    <a:pt x="1115" y="266"/>
                  </a:lnTo>
                  <a:lnTo>
                    <a:pt x="1105" y="262"/>
                  </a:lnTo>
                  <a:lnTo>
                    <a:pt x="1088" y="257"/>
                  </a:lnTo>
                  <a:lnTo>
                    <a:pt x="1080" y="256"/>
                  </a:lnTo>
                  <a:lnTo>
                    <a:pt x="1072" y="256"/>
                  </a:lnTo>
                  <a:lnTo>
                    <a:pt x="1070" y="256"/>
                  </a:lnTo>
                  <a:lnTo>
                    <a:pt x="1069" y="257"/>
                  </a:lnTo>
                  <a:lnTo>
                    <a:pt x="1068" y="260"/>
                  </a:lnTo>
                  <a:lnTo>
                    <a:pt x="1069" y="262"/>
                  </a:lnTo>
                  <a:lnTo>
                    <a:pt x="1069" y="262"/>
                  </a:lnTo>
                  <a:lnTo>
                    <a:pt x="952" y="263"/>
                  </a:lnTo>
                  <a:lnTo>
                    <a:pt x="952" y="263"/>
                  </a:lnTo>
                  <a:lnTo>
                    <a:pt x="951" y="256"/>
                  </a:lnTo>
                  <a:lnTo>
                    <a:pt x="948" y="248"/>
                  </a:lnTo>
                  <a:lnTo>
                    <a:pt x="944" y="241"/>
                  </a:lnTo>
                  <a:lnTo>
                    <a:pt x="939" y="235"/>
                  </a:lnTo>
                  <a:lnTo>
                    <a:pt x="939" y="235"/>
                  </a:lnTo>
                  <a:lnTo>
                    <a:pt x="944" y="226"/>
                  </a:lnTo>
                  <a:lnTo>
                    <a:pt x="948" y="214"/>
                  </a:lnTo>
                  <a:lnTo>
                    <a:pt x="951" y="202"/>
                  </a:lnTo>
                  <a:lnTo>
                    <a:pt x="952" y="190"/>
                  </a:lnTo>
                  <a:lnTo>
                    <a:pt x="951" y="178"/>
                  </a:lnTo>
                  <a:lnTo>
                    <a:pt x="948" y="172"/>
                  </a:lnTo>
                  <a:lnTo>
                    <a:pt x="946" y="167"/>
                  </a:lnTo>
                  <a:lnTo>
                    <a:pt x="942" y="163"/>
                  </a:lnTo>
                  <a:lnTo>
                    <a:pt x="939" y="160"/>
                  </a:lnTo>
                  <a:lnTo>
                    <a:pt x="933" y="157"/>
                  </a:lnTo>
                  <a:lnTo>
                    <a:pt x="927" y="155"/>
                  </a:lnTo>
                  <a:lnTo>
                    <a:pt x="927" y="155"/>
                  </a:lnTo>
                  <a:lnTo>
                    <a:pt x="926" y="141"/>
                  </a:lnTo>
                  <a:lnTo>
                    <a:pt x="924" y="133"/>
                  </a:lnTo>
                  <a:lnTo>
                    <a:pt x="922" y="126"/>
                  </a:lnTo>
                  <a:lnTo>
                    <a:pt x="922" y="126"/>
                  </a:lnTo>
                  <a:lnTo>
                    <a:pt x="927" y="123"/>
                  </a:lnTo>
                  <a:lnTo>
                    <a:pt x="930" y="118"/>
                  </a:lnTo>
                  <a:lnTo>
                    <a:pt x="934" y="114"/>
                  </a:lnTo>
                  <a:lnTo>
                    <a:pt x="936" y="108"/>
                  </a:lnTo>
                  <a:lnTo>
                    <a:pt x="939" y="103"/>
                  </a:lnTo>
                  <a:lnTo>
                    <a:pt x="940" y="97"/>
                  </a:lnTo>
                  <a:lnTo>
                    <a:pt x="940" y="85"/>
                  </a:lnTo>
                  <a:lnTo>
                    <a:pt x="939" y="80"/>
                  </a:lnTo>
                  <a:lnTo>
                    <a:pt x="938" y="74"/>
                  </a:lnTo>
                  <a:lnTo>
                    <a:pt x="935" y="70"/>
                  </a:lnTo>
                  <a:lnTo>
                    <a:pt x="932" y="65"/>
                  </a:lnTo>
                  <a:lnTo>
                    <a:pt x="928" y="61"/>
                  </a:lnTo>
                  <a:lnTo>
                    <a:pt x="924" y="58"/>
                  </a:lnTo>
                  <a:lnTo>
                    <a:pt x="918" y="54"/>
                  </a:lnTo>
                  <a:lnTo>
                    <a:pt x="914" y="53"/>
                  </a:lnTo>
                  <a:lnTo>
                    <a:pt x="914" y="53"/>
                  </a:lnTo>
                  <a:lnTo>
                    <a:pt x="914" y="43"/>
                  </a:lnTo>
                  <a:lnTo>
                    <a:pt x="914" y="43"/>
                  </a:lnTo>
                  <a:lnTo>
                    <a:pt x="965" y="41"/>
                  </a:lnTo>
                  <a:lnTo>
                    <a:pt x="1018" y="38"/>
                  </a:lnTo>
                  <a:lnTo>
                    <a:pt x="1018" y="38"/>
                  </a:lnTo>
                  <a:lnTo>
                    <a:pt x="1044" y="38"/>
                  </a:lnTo>
                  <a:lnTo>
                    <a:pt x="1070" y="41"/>
                  </a:lnTo>
                  <a:lnTo>
                    <a:pt x="1095" y="42"/>
                  </a:lnTo>
                  <a:lnTo>
                    <a:pt x="1109" y="41"/>
                  </a:lnTo>
                  <a:lnTo>
                    <a:pt x="1121" y="39"/>
                  </a:lnTo>
                  <a:lnTo>
                    <a:pt x="1121" y="39"/>
                  </a:lnTo>
                  <a:lnTo>
                    <a:pt x="1123" y="44"/>
                  </a:lnTo>
                  <a:lnTo>
                    <a:pt x="1125" y="49"/>
                  </a:lnTo>
                  <a:lnTo>
                    <a:pt x="1128" y="53"/>
                  </a:lnTo>
                  <a:lnTo>
                    <a:pt x="1131" y="56"/>
                  </a:lnTo>
                  <a:lnTo>
                    <a:pt x="1140" y="61"/>
                  </a:lnTo>
                  <a:lnTo>
                    <a:pt x="1148" y="64"/>
                  </a:lnTo>
                  <a:lnTo>
                    <a:pt x="1159" y="65"/>
                  </a:lnTo>
                  <a:lnTo>
                    <a:pt x="1169" y="65"/>
                  </a:lnTo>
                  <a:lnTo>
                    <a:pt x="1178" y="64"/>
                  </a:lnTo>
                  <a:lnTo>
                    <a:pt x="1188" y="61"/>
                  </a:lnTo>
                  <a:lnTo>
                    <a:pt x="1188" y="61"/>
                  </a:lnTo>
                  <a:lnTo>
                    <a:pt x="1202" y="55"/>
                  </a:lnTo>
                  <a:lnTo>
                    <a:pt x="1224" y="45"/>
                  </a:lnTo>
                  <a:lnTo>
                    <a:pt x="1234" y="39"/>
                  </a:lnTo>
                  <a:lnTo>
                    <a:pt x="1241" y="33"/>
                  </a:lnTo>
                  <a:lnTo>
                    <a:pt x="1242" y="31"/>
                  </a:lnTo>
                  <a:lnTo>
                    <a:pt x="1242" y="29"/>
                  </a:lnTo>
                  <a:lnTo>
                    <a:pt x="1241" y="26"/>
                  </a:lnTo>
                  <a:lnTo>
                    <a:pt x="1239" y="24"/>
                  </a:lnTo>
                  <a:lnTo>
                    <a:pt x="1239" y="24"/>
                  </a:lnTo>
                  <a:lnTo>
                    <a:pt x="1213" y="14"/>
                  </a:lnTo>
                  <a:lnTo>
                    <a:pt x="1196" y="8"/>
                  </a:lnTo>
                  <a:lnTo>
                    <a:pt x="1177" y="3"/>
                  </a:lnTo>
                  <a:lnTo>
                    <a:pt x="1160" y="0"/>
                  </a:lnTo>
                  <a:lnTo>
                    <a:pt x="1152" y="0"/>
                  </a:lnTo>
                  <a:lnTo>
                    <a:pt x="1143" y="0"/>
                  </a:lnTo>
                  <a:lnTo>
                    <a:pt x="1137" y="2"/>
                  </a:lnTo>
                  <a:lnTo>
                    <a:pt x="1131" y="5"/>
                  </a:lnTo>
                  <a:lnTo>
                    <a:pt x="1128" y="9"/>
                  </a:lnTo>
                  <a:lnTo>
                    <a:pt x="1124" y="15"/>
                  </a:lnTo>
                  <a:lnTo>
                    <a:pt x="1124" y="15"/>
                  </a:lnTo>
                  <a:lnTo>
                    <a:pt x="1115" y="14"/>
                  </a:lnTo>
                  <a:lnTo>
                    <a:pt x="1115" y="14"/>
                  </a:lnTo>
                  <a:lnTo>
                    <a:pt x="1089" y="11"/>
                  </a:lnTo>
                  <a:lnTo>
                    <a:pt x="1065" y="11"/>
                  </a:lnTo>
                  <a:lnTo>
                    <a:pt x="1040" y="12"/>
                  </a:lnTo>
                  <a:lnTo>
                    <a:pt x="1015" y="14"/>
                  </a:lnTo>
                  <a:lnTo>
                    <a:pt x="965" y="20"/>
                  </a:lnTo>
                  <a:lnTo>
                    <a:pt x="940" y="23"/>
                  </a:lnTo>
                  <a:lnTo>
                    <a:pt x="915" y="24"/>
                  </a:lnTo>
                  <a:lnTo>
                    <a:pt x="915" y="24"/>
                  </a:lnTo>
                  <a:lnTo>
                    <a:pt x="916" y="20"/>
                  </a:lnTo>
                  <a:lnTo>
                    <a:pt x="917" y="12"/>
                  </a:lnTo>
                  <a:lnTo>
                    <a:pt x="916" y="8"/>
                  </a:lnTo>
                  <a:lnTo>
                    <a:pt x="915" y="6"/>
                  </a:lnTo>
                  <a:lnTo>
                    <a:pt x="914" y="5"/>
                  </a:lnTo>
                  <a:lnTo>
                    <a:pt x="910" y="6"/>
                  </a:lnTo>
                  <a:lnTo>
                    <a:pt x="910" y="6"/>
                  </a:lnTo>
                  <a:lnTo>
                    <a:pt x="906" y="1"/>
                  </a:lnTo>
                  <a:lnTo>
                    <a:pt x="904" y="1"/>
                  </a:lnTo>
                  <a:lnTo>
                    <a:pt x="903" y="1"/>
                  </a:lnTo>
                  <a:lnTo>
                    <a:pt x="900" y="2"/>
                  </a:lnTo>
                  <a:lnTo>
                    <a:pt x="898" y="7"/>
                  </a:lnTo>
                  <a:lnTo>
                    <a:pt x="896" y="17"/>
                  </a:lnTo>
                  <a:lnTo>
                    <a:pt x="894" y="24"/>
                  </a:lnTo>
                  <a:lnTo>
                    <a:pt x="894" y="24"/>
                  </a:lnTo>
                  <a:lnTo>
                    <a:pt x="824" y="24"/>
                  </a:lnTo>
                  <a:lnTo>
                    <a:pt x="755" y="23"/>
                  </a:lnTo>
                  <a:lnTo>
                    <a:pt x="616" y="18"/>
                  </a:lnTo>
                  <a:lnTo>
                    <a:pt x="616" y="18"/>
                  </a:lnTo>
                  <a:lnTo>
                    <a:pt x="583" y="17"/>
                  </a:lnTo>
                  <a:lnTo>
                    <a:pt x="549" y="17"/>
                  </a:lnTo>
                  <a:lnTo>
                    <a:pt x="481" y="18"/>
                  </a:lnTo>
                  <a:lnTo>
                    <a:pt x="345" y="24"/>
                  </a:lnTo>
                  <a:lnTo>
                    <a:pt x="345" y="24"/>
                  </a:lnTo>
                  <a:lnTo>
                    <a:pt x="343" y="21"/>
                  </a:lnTo>
                  <a:lnTo>
                    <a:pt x="341" y="21"/>
                  </a:lnTo>
                  <a:lnTo>
                    <a:pt x="333" y="21"/>
                  </a:lnTo>
                  <a:lnTo>
                    <a:pt x="320" y="25"/>
                  </a:lnTo>
                  <a:lnTo>
                    <a:pt x="320" y="25"/>
                  </a:lnTo>
                  <a:lnTo>
                    <a:pt x="284" y="26"/>
                  </a:lnTo>
                  <a:lnTo>
                    <a:pt x="284" y="26"/>
                  </a:lnTo>
                  <a:lnTo>
                    <a:pt x="280" y="19"/>
                  </a:lnTo>
                  <a:lnTo>
                    <a:pt x="277" y="13"/>
                  </a:lnTo>
                  <a:lnTo>
                    <a:pt x="277" y="13"/>
                  </a:lnTo>
                  <a:lnTo>
                    <a:pt x="278" y="11"/>
                  </a:lnTo>
                  <a:lnTo>
                    <a:pt x="278" y="9"/>
                  </a:lnTo>
                  <a:lnTo>
                    <a:pt x="278" y="7"/>
                  </a:lnTo>
                  <a:lnTo>
                    <a:pt x="277" y="6"/>
                  </a:lnTo>
                  <a:lnTo>
                    <a:pt x="274" y="6"/>
                  </a:lnTo>
                  <a:lnTo>
                    <a:pt x="272" y="6"/>
                  </a:lnTo>
                  <a:lnTo>
                    <a:pt x="271" y="7"/>
                  </a:lnTo>
                  <a:lnTo>
                    <a:pt x="268" y="8"/>
                  </a:lnTo>
                  <a:lnTo>
                    <a:pt x="268" y="8"/>
                  </a:lnTo>
                  <a:lnTo>
                    <a:pt x="267" y="9"/>
                  </a:lnTo>
                  <a:lnTo>
                    <a:pt x="266" y="12"/>
                  </a:lnTo>
                  <a:lnTo>
                    <a:pt x="264" y="17"/>
                  </a:lnTo>
                  <a:lnTo>
                    <a:pt x="261" y="27"/>
                  </a:lnTo>
                  <a:lnTo>
                    <a:pt x="261" y="27"/>
                  </a:lnTo>
                  <a:lnTo>
                    <a:pt x="235" y="27"/>
                  </a:lnTo>
                  <a:lnTo>
                    <a:pt x="208" y="29"/>
                  </a:lnTo>
                  <a:lnTo>
                    <a:pt x="182" y="30"/>
                  </a:lnTo>
                  <a:lnTo>
                    <a:pt x="155" y="30"/>
                  </a:lnTo>
                  <a:lnTo>
                    <a:pt x="155" y="30"/>
                  </a:lnTo>
                  <a:lnTo>
                    <a:pt x="153" y="27"/>
                  </a:lnTo>
                  <a:lnTo>
                    <a:pt x="149" y="26"/>
                  </a:lnTo>
                  <a:lnTo>
                    <a:pt x="140" y="25"/>
                  </a:lnTo>
                  <a:lnTo>
                    <a:pt x="129" y="25"/>
                  </a:lnTo>
                  <a:lnTo>
                    <a:pt x="122" y="26"/>
                  </a:lnTo>
                  <a:lnTo>
                    <a:pt x="122" y="26"/>
                  </a:lnTo>
                  <a:lnTo>
                    <a:pt x="115" y="23"/>
                  </a:lnTo>
                  <a:lnTo>
                    <a:pt x="108" y="21"/>
                  </a:lnTo>
                  <a:lnTo>
                    <a:pt x="99" y="20"/>
                  </a:lnTo>
                  <a:lnTo>
                    <a:pt x="88" y="20"/>
                  </a:lnTo>
                  <a:lnTo>
                    <a:pt x="67" y="20"/>
                  </a:lnTo>
                  <a:lnTo>
                    <a:pt x="53" y="21"/>
                  </a:lnTo>
                  <a:lnTo>
                    <a:pt x="53" y="21"/>
                  </a:lnTo>
                  <a:lnTo>
                    <a:pt x="35" y="24"/>
                  </a:lnTo>
                  <a:lnTo>
                    <a:pt x="26" y="25"/>
                  </a:lnTo>
                  <a:lnTo>
                    <a:pt x="19" y="29"/>
                  </a:lnTo>
                  <a:lnTo>
                    <a:pt x="19" y="29"/>
                  </a:lnTo>
                  <a:lnTo>
                    <a:pt x="13" y="32"/>
                  </a:lnTo>
                  <a:lnTo>
                    <a:pt x="5" y="38"/>
                  </a:lnTo>
                  <a:lnTo>
                    <a:pt x="2" y="41"/>
                  </a:lnTo>
                  <a:lnTo>
                    <a:pt x="0" y="44"/>
                  </a:lnTo>
                  <a:lnTo>
                    <a:pt x="0" y="48"/>
                  </a:lnTo>
                  <a:lnTo>
                    <a:pt x="4" y="49"/>
                  </a:lnTo>
                  <a:lnTo>
                    <a:pt x="4" y="49"/>
                  </a:lnTo>
                  <a:close/>
                  <a:moveTo>
                    <a:pt x="1196" y="37"/>
                  </a:moveTo>
                  <a:lnTo>
                    <a:pt x="1196" y="37"/>
                  </a:lnTo>
                  <a:lnTo>
                    <a:pt x="1193" y="37"/>
                  </a:lnTo>
                  <a:lnTo>
                    <a:pt x="1193" y="37"/>
                  </a:lnTo>
                  <a:lnTo>
                    <a:pt x="1192" y="35"/>
                  </a:lnTo>
                  <a:lnTo>
                    <a:pt x="1192" y="35"/>
                  </a:lnTo>
                  <a:lnTo>
                    <a:pt x="1192" y="35"/>
                  </a:lnTo>
                  <a:lnTo>
                    <a:pt x="1192" y="35"/>
                  </a:lnTo>
                  <a:lnTo>
                    <a:pt x="1195" y="35"/>
                  </a:lnTo>
                  <a:lnTo>
                    <a:pt x="1198" y="36"/>
                  </a:lnTo>
                  <a:lnTo>
                    <a:pt x="1198" y="36"/>
                  </a:lnTo>
                  <a:lnTo>
                    <a:pt x="1196" y="37"/>
                  </a:lnTo>
                  <a:lnTo>
                    <a:pt x="1196" y="37"/>
                  </a:lnTo>
                  <a:close/>
                  <a:moveTo>
                    <a:pt x="1199" y="48"/>
                  </a:moveTo>
                  <a:lnTo>
                    <a:pt x="1199" y="48"/>
                  </a:lnTo>
                  <a:lnTo>
                    <a:pt x="1200" y="47"/>
                  </a:lnTo>
                  <a:lnTo>
                    <a:pt x="1200" y="47"/>
                  </a:lnTo>
                  <a:lnTo>
                    <a:pt x="1201" y="47"/>
                  </a:lnTo>
                  <a:lnTo>
                    <a:pt x="1201" y="47"/>
                  </a:lnTo>
                  <a:lnTo>
                    <a:pt x="1199" y="48"/>
                  </a:lnTo>
                  <a:lnTo>
                    <a:pt x="1199" y="48"/>
                  </a:lnTo>
                  <a:close/>
                  <a:moveTo>
                    <a:pt x="1210" y="35"/>
                  </a:moveTo>
                  <a:lnTo>
                    <a:pt x="1210" y="35"/>
                  </a:lnTo>
                  <a:lnTo>
                    <a:pt x="1210" y="33"/>
                  </a:lnTo>
                  <a:lnTo>
                    <a:pt x="1210" y="33"/>
                  </a:lnTo>
                  <a:lnTo>
                    <a:pt x="1212" y="35"/>
                  </a:lnTo>
                  <a:lnTo>
                    <a:pt x="1212" y="35"/>
                  </a:lnTo>
                  <a:lnTo>
                    <a:pt x="1210" y="35"/>
                  </a:lnTo>
                  <a:lnTo>
                    <a:pt x="1210" y="35"/>
                  </a:lnTo>
                  <a:close/>
                  <a:moveTo>
                    <a:pt x="1227" y="33"/>
                  </a:moveTo>
                  <a:lnTo>
                    <a:pt x="1227" y="33"/>
                  </a:lnTo>
                  <a:lnTo>
                    <a:pt x="1225" y="31"/>
                  </a:lnTo>
                  <a:lnTo>
                    <a:pt x="1223" y="29"/>
                  </a:lnTo>
                  <a:lnTo>
                    <a:pt x="1217" y="26"/>
                  </a:lnTo>
                  <a:lnTo>
                    <a:pt x="1217" y="26"/>
                  </a:lnTo>
                  <a:lnTo>
                    <a:pt x="1230" y="31"/>
                  </a:lnTo>
                  <a:lnTo>
                    <a:pt x="1230" y="31"/>
                  </a:lnTo>
                  <a:lnTo>
                    <a:pt x="1227" y="33"/>
                  </a:lnTo>
                  <a:lnTo>
                    <a:pt x="1227" y="33"/>
                  </a:lnTo>
                  <a:close/>
                  <a:moveTo>
                    <a:pt x="1210" y="24"/>
                  </a:moveTo>
                  <a:lnTo>
                    <a:pt x="1210" y="24"/>
                  </a:lnTo>
                  <a:lnTo>
                    <a:pt x="1200" y="21"/>
                  </a:lnTo>
                  <a:lnTo>
                    <a:pt x="1190" y="21"/>
                  </a:lnTo>
                  <a:lnTo>
                    <a:pt x="1190" y="21"/>
                  </a:lnTo>
                  <a:lnTo>
                    <a:pt x="1183" y="15"/>
                  </a:lnTo>
                  <a:lnTo>
                    <a:pt x="1183" y="15"/>
                  </a:lnTo>
                  <a:lnTo>
                    <a:pt x="1210" y="24"/>
                  </a:lnTo>
                  <a:lnTo>
                    <a:pt x="1210" y="24"/>
                  </a:lnTo>
                  <a:close/>
                  <a:moveTo>
                    <a:pt x="1180" y="54"/>
                  </a:moveTo>
                  <a:lnTo>
                    <a:pt x="1180" y="54"/>
                  </a:lnTo>
                  <a:lnTo>
                    <a:pt x="1176" y="54"/>
                  </a:lnTo>
                  <a:lnTo>
                    <a:pt x="1176" y="54"/>
                  </a:lnTo>
                  <a:lnTo>
                    <a:pt x="1177" y="54"/>
                  </a:lnTo>
                  <a:lnTo>
                    <a:pt x="1177" y="54"/>
                  </a:lnTo>
                  <a:lnTo>
                    <a:pt x="1180" y="54"/>
                  </a:lnTo>
                  <a:lnTo>
                    <a:pt x="1180" y="54"/>
                  </a:lnTo>
                  <a:close/>
                  <a:moveTo>
                    <a:pt x="1176" y="43"/>
                  </a:moveTo>
                  <a:lnTo>
                    <a:pt x="1176" y="43"/>
                  </a:lnTo>
                  <a:lnTo>
                    <a:pt x="1177" y="43"/>
                  </a:lnTo>
                  <a:lnTo>
                    <a:pt x="1177" y="43"/>
                  </a:lnTo>
                  <a:lnTo>
                    <a:pt x="1177" y="43"/>
                  </a:lnTo>
                  <a:lnTo>
                    <a:pt x="1177" y="43"/>
                  </a:lnTo>
                  <a:lnTo>
                    <a:pt x="1176" y="44"/>
                  </a:lnTo>
                  <a:lnTo>
                    <a:pt x="1176" y="44"/>
                  </a:lnTo>
                  <a:lnTo>
                    <a:pt x="1172" y="44"/>
                  </a:lnTo>
                  <a:lnTo>
                    <a:pt x="1172" y="44"/>
                  </a:lnTo>
                  <a:lnTo>
                    <a:pt x="1176" y="43"/>
                  </a:lnTo>
                  <a:lnTo>
                    <a:pt x="1176" y="43"/>
                  </a:lnTo>
                  <a:close/>
                  <a:moveTo>
                    <a:pt x="1140" y="42"/>
                  </a:moveTo>
                  <a:lnTo>
                    <a:pt x="1140" y="42"/>
                  </a:lnTo>
                  <a:lnTo>
                    <a:pt x="1145" y="45"/>
                  </a:lnTo>
                  <a:lnTo>
                    <a:pt x="1150" y="47"/>
                  </a:lnTo>
                  <a:lnTo>
                    <a:pt x="1150" y="47"/>
                  </a:lnTo>
                  <a:lnTo>
                    <a:pt x="1145" y="45"/>
                  </a:lnTo>
                  <a:lnTo>
                    <a:pt x="1140" y="42"/>
                  </a:lnTo>
                  <a:lnTo>
                    <a:pt x="1140" y="42"/>
                  </a:lnTo>
                  <a:close/>
                  <a:moveTo>
                    <a:pt x="1157" y="11"/>
                  </a:moveTo>
                  <a:lnTo>
                    <a:pt x="1157" y="11"/>
                  </a:lnTo>
                  <a:lnTo>
                    <a:pt x="1156" y="12"/>
                  </a:lnTo>
                  <a:lnTo>
                    <a:pt x="1156" y="12"/>
                  </a:lnTo>
                  <a:lnTo>
                    <a:pt x="1145" y="13"/>
                  </a:lnTo>
                  <a:lnTo>
                    <a:pt x="1140" y="14"/>
                  </a:lnTo>
                  <a:lnTo>
                    <a:pt x="1136" y="18"/>
                  </a:lnTo>
                  <a:lnTo>
                    <a:pt x="1136" y="18"/>
                  </a:lnTo>
                  <a:lnTo>
                    <a:pt x="1134" y="18"/>
                  </a:lnTo>
                  <a:lnTo>
                    <a:pt x="1134" y="18"/>
                  </a:lnTo>
                  <a:lnTo>
                    <a:pt x="1135" y="14"/>
                  </a:lnTo>
                  <a:lnTo>
                    <a:pt x="1137" y="13"/>
                  </a:lnTo>
                  <a:lnTo>
                    <a:pt x="1145" y="11"/>
                  </a:lnTo>
                  <a:lnTo>
                    <a:pt x="1151" y="11"/>
                  </a:lnTo>
                  <a:lnTo>
                    <a:pt x="1157" y="11"/>
                  </a:lnTo>
                  <a:lnTo>
                    <a:pt x="1157" y="11"/>
                  </a:lnTo>
                  <a:close/>
                  <a:moveTo>
                    <a:pt x="1106" y="31"/>
                  </a:moveTo>
                  <a:lnTo>
                    <a:pt x="1106" y="31"/>
                  </a:lnTo>
                  <a:lnTo>
                    <a:pt x="1110" y="31"/>
                  </a:lnTo>
                  <a:lnTo>
                    <a:pt x="1110" y="31"/>
                  </a:lnTo>
                  <a:lnTo>
                    <a:pt x="1104" y="31"/>
                  </a:lnTo>
                  <a:lnTo>
                    <a:pt x="1104" y="31"/>
                  </a:lnTo>
                  <a:lnTo>
                    <a:pt x="1106" y="31"/>
                  </a:lnTo>
                  <a:lnTo>
                    <a:pt x="1106" y="31"/>
                  </a:lnTo>
                  <a:close/>
                  <a:moveTo>
                    <a:pt x="915" y="33"/>
                  </a:moveTo>
                  <a:lnTo>
                    <a:pt x="915" y="33"/>
                  </a:lnTo>
                  <a:lnTo>
                    <a:pt x="927" y="32"/>
                  </a:lnTo>
                  <a:lnTo>
                    <a:pt x="940" y="32"/>
                  </a:lnTo>
                  <a:lnTo>
                    <a:pt x="940" y="32"/>
                  </a:lnTo>
                  <a:lnTo>
                    <a:pt x="915" y="33"/>
                  </a:lnTo>
                  <a:lnTo>
                    <a:pt x="915" y="33"/>
                  </a:lnTo>
                  <a:lnTo>
                    <a:pt x="915" y="33"/>
                  </a:lnTo>
                  <a:lnTo>
                    <a:pt x="915" y="33"/>
                  </a:lnTo>
                  <a:close/>
                  <a:moveTo>
                    <a:pt x="282" y="238"/>
                  </a:moveTo>
                  <a:lnTo>
                    <a:pt x="282" y="238"/>
                  </a:lnTo>
                  <a:lnTo>
                    <a:pt x="279" y="238"/>
                  </a:lnTo>
                  <a:lnTo>
                    <a:pt x="279" y="238"/>
                  </a:lnTo>
                  <a:lnTo>
                    <a:pt x="279" y="238"/>
                  </a:lnTo>
                  <a:lnTo>
                    <a:pt x="279" y="238"/>
                  </a:lnTo>
                  <a:lnTo>
                    <a:pt x="273" y="227"/>
                  </a:lnTo>
                  <a:lnTo>
                    <a:pt x="270" y="215"/>
                  </a:lnTo>
                  <a:lnTo>
                    <a:pt x="267" y="203"/>
                  </a:lnTo>
                  <a:lnTo>
                    <a:pt x="265" y="191"/>
                  </a:lnTo>
                  <a:lnTo>
                    <a:pt x="265" y="191"/>
                  </a:lnTo>
                  <a:lnTo>
                    <a:pt x="267" y="191"/>
                  </a:lnTo>
                  <a:lnTo>
                    <a:pt x="270" y="190"/>
                  </a:lnTo>
                  <a:lnTo>
                    <a:pt x="272" y="188"/>
                  </a:lnTo>
                  <a:lnTo>
                    <a:pt x="272" y="188"/>
                  </a:lnTo>
                  <a:lnTo>
                    <a:pt x="272" y="191"/>
                  </a:lnTo>
                  <a:lnTo>
                    <a:pt x="273" y="194"/>
                  </a:lnTo>
                  <a:lnTo>
                    <a:pt x="274" y="194"/>
                  </a:lnTo>
                  <a:lnTo>
                    <a:pt x="277" y="192"/>
                  </a:lnTo>
                  <a:lnTo>
                    <a:pt x="280" y="188"/>
                  </a:lnTo>
                  <a:lnTo>
                    <a:pt x="282" y="180"/>
                  </a:lnTo>
                  <a:lnTo>
                    <a:pt x="282" y="180"/>
                  </a:lnTo>
                  <a:lnTo>
                    <a:pt x="285" y="195"/>
                  </a:lnTo>
                  <a:lnTo>
                    <a:pt x="286" y="209"/>
                  </a:lnTo>
                  <a:lnTo>
                    <a:pt x="285" y="224"/>
                  </a:lnTo>
                  <a:lnTo>
                    <a:pt x="284" y="231"/>
                  </a:lnTo>
                  <a:lnTo>
                    <a:pt x="282" y="238"/>
                  </a:lnTo>
                  <a:lnTo>
                    <a:pt x="282" y="238"/>
                  </a:lnTo>
                  <a:close/>
                  <a:moveTo>
                    <a:pt x="72" y="386"/>
                  </a:moveTo>
                  <a:lnTo>
                    <a:pt x="72" y="386"/>
                  </a:lnTo>
                  <a:lnTo>
                    <a:pt x="71" y="363"/>
                  </a:lnTo>
                  <a:lnTo>
                    <a:pt x="71" y="363"/>
                  </a:lnTo>
                  <a:lnTo>
                    <a:pt x="73" y="385"/>
                  </a:lnTo>
                  <a:lnTo>
                    <a:pt x="76" y="398"/>
                  </a:lnTo>
                  <a:lnTo>
                    <a:pt x="76" y="398"/>
                  </a:lnTo>
                  <a:lnTo>
                    <a:pt x="72" y="386"/>
                  </a:lnTo>
                  <a:lnTo>
                    <a:pt x="72" y="386"/>
                  </a:lnTo>
                  <a:close/>
                  <a:moveTo>
                    <a:pt x="77" y="339"/>
                  </a:moveTo>
                  <a:lnTo>
                    <a:pt x="77" y="339"/>
                  </a:lnTo>
                  <a:lnTo>
                    <a:pt x="76" y="339"/>
                  </a:lnTo>
                  <a:lnTo>
                    <a:pt x="75" y="341"/>
                  </a:lnTo>
                  <a:lnTo>
                    <a:pt x="72" y="345"/>
                  </a:lnTo>
                  <a:lnTo>
                    <a:pt x="72" y="345"/>
                  </a:lnTo>
                  <a:lnTo>
                    <a:pt x="76" y="331"/>
                  </a:lnTo>
                  <a:lnTo>
                    <a:pt x="78" y="324"/>
                  </a:lnTo>
                  <a:lnTo>
                    <a:pt x="81" y="316"/>
                  </a:lnTo>
                  <a:lnTo>
                    <a:pt x="81" y="316"/>
                  </a:lnTo>
                  <a:lnTo>
                    <a:pt x="78" y="327"/>
                  </a:lnTo>
                  <a:lnTo>
                    <a:pt x="77" y="339"/>
                  </a:lnTo>
                  <a:lnTo>
                    <a:pt x="77" y="339"/>
                  </a:lnTo>
                  <a:close/>
                  <a:moveTo>
                    <a:pt x="87" y="503"/>
                  </a:moveTo>
                  <a:lnTo>
                    <a:pt x="87" y="503"/>
                  </a:lnTo>
                  <a:lnTo>
                    <a:pt x="84" y="471"/>
                  </a:lnTo>
                  <a:lnTo>
                    <a:pt x="81" y="440"/>
                  </a:lnTo>
                  <a:lnTo>
                    <a:pt x="81" y="440"/>
                  </a:lnTo>
                  <a:lnTo>
                    <a:pt x="82" y="443"/>
                  </a:lnTo>
                  <a:lnTo>
                    <a:pt x="82" y="443"/>
                  </a:lnTo>
                  <a:lnTo>
                    <a:pt x="85" y="473"/>
                  </a:lnTo>
                  <a:lnTo>
                    <a:pt x="87" y="487"/>
                  </a:lnTo>
                  <a:lnTo>
                    <a:pt x="87" y="503"/>
                  </a:lnTo>
                  <a:lnTo>
                    <a:pt x="87" y="503"/>
                  </a:lnTo>
                  <a:close/>
                  <a:moveTo>
                    <a:pt x="95" y="651"/>
                  </a:moveTo>
                  <a:lnTo>
                    <a:pt x="95" y="651"/>
                  </a:lnTo>
                  <a:lnTo>
                    <a:pt x="95" y="651"/>
                  </a:lnTo>
                  <a:lnTo>
                    <a:pt x="95" y="651"/>
                  </a:lnTo>
                  <a:lnTo>
                    <a:pt x="91" y="646"/>
                  </a:lnTo>
                  <a:lnTo>
                    <a:pt x="91" y="646"/>
                  </a:lnTo>
                  <a:lnTo>
                    <a:pt x="93" y="646"/>
                  </a:lnTo>
                  <a:lnTo>
                    <a:pt x="93" y="646"/>
                  </a:lnTo>
                  <a:lnTo>
                    <a:pt x="96" y="649"/>
                  </a:lnTo>
                  <a:lnTo>
                    <a:pt x="96" y="649"/>
                  </a:lnTo>
                  <a:lnTo>
                    <a:pt x="95" y="651"/>
                  </a:lnTo>
                  <a:lnTo>
                    <a:pt x="95" y="651"/>
                  </a:lnTo>
                  <a:close/>
                  <a:moveTo>
                    <a:pt x="96" y="493"/>
                  </a:moveTo>
                  <a:lnTo>
                    <a:pt x="96" y="493"/>
                  </a:lnTo>
                  <a:lnTo>
                    <a:pt x="95" y="480"/>
                  </a:lnTo>
                  <a:lnTo>
                    <a:pt x="95" y="480"/>
                  </a:lnTo>
                  <a:lnTo>
                    <a:pt x="97" y="495"/>
                  </a:lnTo>
                  <a:lnTo>
                    <a:pt x="97" y="495"/>
                  </a:lnTo>
                  <a:lnTo>
                    <a:pt x="96" y="493"/>
                  </a:lnTo>
                  <a:lnTo>
                    <a:pt x="96" y="493"/>
                  </a:lnTo>
                  <a:close/>
                  <a:moveTo>
                    <a:pt x="100" y="578"/>
                  </a:moveTo>
                  <a:lnTo>
                    <a:pt x="100" y="578"/>
                  </a:lnTo>
                  <a:lnTo>
                    <a:pt x="99" y="540"/>
                  </a:lnTo>
                  <a:lnTo>
                    <a:pt x="99" y="522"/>
                  </a:lnTo>
                  <a:lnTo>
                    <a:pt x="99" y="503"/>
                  </a:lnTo>
                  <a:lnTo>
                    <a:pt x="99" y="503"/>
                  </a:lnTo>
                  <a:lnTo>
                    <a:pt x="101" y="534"/>
                  </a:lnTo>
                  <a:lnTo>
                    <a:pt x="102" y="567"/>
                  </a:lnTo>
                  <a:lnTo>
                    <a:pt x="102" y="567"/>
                  </a:lnTo>
                  <a:lnTo>
                    <a:pt x="100" y="578"/>
                  </a:lnTo>
                  <a:lnTo>
                    <a:pt x="100" y="578"/>
                  </a:lnTo>
                  <a:close/>
                  <a:moveTo>
                    <a:pt x="103" y="656"/>
                  </a:moveTo>
                  <a:lnTo>
                    <a:pt x="103" y="656"/>
                  </a:lnTo>
                  <a:lnTo>
                    <a:pt x="105" y="654"/>
                  </a:lnTo>
                  <a:lnTo>
                    <a:pt x="105" y="654"/>
                  </a:lnTo>
                  <a:lnTo>
                    <a:pt x="117" y="657"/>
                  </a:lnTo>
                  <a:lnTo>
                    <a:pt x="129" y="660"/>
                  </a:lnTo>
                  <a:lnTo>
                    <a:pt x="129" y="660"/>
                  </a:lnTo>
                  <a:lnTo>
                    <a:pt x="115" y="658"/>
                  </a:lnTo>
                  <a:lnTo>
                    <a:pt x="108" y="657"/>
                  </a:lnTo>
                  <a:lnTo>
                    <a:pt x="103" y="656"/>
                  </a:lnTo>
                  <a:lnTo>
                    <a:pt x="103" y="656"/>
                  </a:lnTo>
                  <a:close/>
                  <a:moveTo>
                    <a:pt x="102" y="619"/>
                  </a:moveTo>
                  <a:lnTo>
                    <a:pt x="102" y="619"/>
                  </a:lnTo>
                  <a:lnTo>
                    <a:pt x="102" y="616"/>
                  </a:lnTo>
                  <a:lnTo>
                    <a:pt x="102" y="616"/>
                  </a:lnTo>
                  <a:lnTo>
                    <a:pt x="103" y="620"/>
                  </a:lnTo>
                  <a:lnTo>
                    <a:pt x="103" y="620"/>
                  </a:lnTo>
                  <a:lnTo>
                    <a:pt x="102" y="619"/>
                  </a:lnTo>
                  <a:lnTo>
                    <a:pt x="102" y="619"/>
                  </a:lnTo>
                  <a:close/>
                  <a:moveTo>
                    <a:pt x="142" y="644"/>
                  </a:moveTo>
                  <a:lnTo>
                    <a:pt x="142" y="644"/>
                  </a:lnTo>
                  <a:lnTo>
                    <a:pt x="140" y="642"/>
                  </a:lnTo>
                  <a:lnTo>
                    <a:pt x="140" y="642"/>
                  </a:lnTo>
                  <a:lnTo>
                    <a:pt x="146" y="643"/>
                  </a:lnTo>
                  <a:lnTo>
                    <a:pt x="146" y="643"/>
                  </a:lnTo>
                  <a:lnTo>
                    <a:pt x="142" y="644"/>
                  </a:lnTo>
                  <a:lnTo>
                    <a:pt x="142" y="644"/>
                  </a:lnTo>
                  <a:close/>
                  <a:moveTo>
                    <a:pt x="209" y="655"/>
                  </a:moveTo>
                  <a:lnTo>
                    <a:pt x="209" y="655"/>
                  </a:lnTo>
                  <a:lnTo>
                    <a:pt x="182" y="656"/>
                  </a:lnTo>
                  <a:lnTo>
                    <a:pt x="182" y="656"/>
                  </a:lnTo>
                  <a:lnTo>
                    <a:pt x="214" y="654"/>
                  </a:lnTo>
                  <a:lnTo>
                    <a:pt x="245" y="651"/>
                  </a:lnTo>
                  <a:lnTo>
                    <a:pt x="309" y="651"/>
                  </a:lnTo>
                  <a:lnTo>
                    <a:pt x="309" y="651"/>
                  </a:lnTo>
                  <a:lnTo>
                    <a:pt x="313" y="652"/>
                  </a:lnTo>
                  <a:lnTo>
                    <a:pt x="313" y="652"/>
                  </a:lnTo>
                  <a:lnTo>
                    <a:pt x="286" y="651"/>
                  </a:lnTo>
                  <a:lnTo>
                    <a:pt x="261" y="651"/>
                  </a:lnTo>
                  <a:lnTo>
                    <a:pt x="209" y="655"/>
                  </a:lnTo>
                  <a:lnTo>
                    <a:pt x="209" y="655"/>
                  </a:lnTo>
                  <a:close/>
                  <a:moveTo>
                    <a:pt x="220" y="637"/>
                  </a:moveTo>
                  <a:lnTo>
                    <a:pt x="220" y="637"/>
                  </a:lnTo>
                  <a:lnTo>
                    <a:pt x="238" y="634"/>
                  </a:lnTo>
                  <a:lnTo>
                    <a:pt x="254" y="633"/>
                  </a:lnTo>
                  <a:lnTo>
                    <a:pt x="271" y="632"/>
                  </a:lnTo>
                  <a:lnTo>
                    <a:pt x="289" y="632"/>
                  </a:lnTo>
                  <a:lnTo>
                    <a:pt x="289" y="632"/>
                  </a:lnTo>
                  <a:lnTo>
                    <a:pt x="266" y="634"/>
                  </a:lnTo>
                  <a:lnTo>
                    <a:pt x="266" y="634"/>
                  </a:lnTo>
                  <a:lnTo>
                    <a:pt x="243" y="636"/>
                  </a:lnTo>
                  <a:lnTo>
                    <a:pt x="220" y="637"/>
                  </a:lnTo>
                  <a:lnTo>
                    <a:pt x="220" y="637"/>
                  </a:lnTo>
                  <a:close/>
                  <a:moveTo>
                    <a:pt x="318" y="654"/>
                  </a:moveTo>
                  <a:lnTo>
                    <a:pt x="318" y="654"/>
                  </a:lnTo>
                  <a:lnTo>
                    <a:pt x="320" y="651"/>
                  </a:lnTo>
                  <a:lnTo>
                    <a:pt x="320" y="651"/>
                  </a:lnTo>
                  <a:lnTo>
                    <a:pt x="337" y="651"/>
                  </a:lnTo>
                  <a:lnTo>
                    <a:pt x="337" y="651"/>
                  </a:lnTo>
                  <a:lnTo>
                    <a:pt x="338" y="655"/>
                  </a:lnTo>
                  <a:lnTo>
                    <a:pt x="338" y="655"/>
                  </a:lnTo>
                  <a:lnTo>
                    <a:pt x="318" y="654"/>
                  </a:lnTo>
                  <a:lnTo>
                    <a:pt x="318" y="654"/>
                  </a:lnTo>
                  <a:close/>
                  <a:moveTo>
                    <a:pt x="363" y="640"/>
                  </a:moveTo>
                  <a:lnTo>
                    <a:pt x="363" y="640"/>
                  </a:lnTo>
                  <a:lnTo>
                    <a:pt x="341" y="640"/>
                  </a:lnTo>
                  <a:lnTo>
                    <a:pt x="341" y="640"/>
                  </a:lnTo>
                  <a:lnTo>
                    <a:pt x="354" y="639"/>
                  </a:lnTo>
                  <a:lnTo>
                    <a:pt x="368" y="638"/>
                  </a:lnTo>
                  <a:lnTo>
                    <a:pt x="368" y="638"/>
                  </a:lnTo>
                  <a:lnTo>
                    <a:pt x="363" y="640"/>
                  </a:lnTo>
                  <a:lnTo>
                    <a:pt x="363" y="640"/>
                  </a:lnTo>
                  <a:close/>
                  <a:moveTo>
                    <a:pt x="382" y="656"/>
                  </a:moveTo>
                  <a:lnTo>
                    <a:pt x="382" y="656"/>
                  </a:lnTo>
                  <a:lnTo>
                    <a:pt x="398" y="654"/>
                  </a:lnTo>
                  <a:lnTo>
                    <a:pt x="398" y="654"/>
                  </a:lnTo>
                  <a:lnTo>
                    <a:pt x="416" y="654"/>
                  </a:lnTo>
                  <a:lnTo>
                    <a:pt x="416" y="654"/>
                  </a:lnTo>
                  <a:lnTo>
                    <a:pt x="382" y="656"/>
                  </a:lnTo>
                  <a:lnTo>
                    <a:pt x="382" y="656"/>
                  </a:lnTo>
                  <a:close/>
                  <a:moveTo>
                    <a:pt x="507" y="628"/>
                  </a:moveTo>
                  <a:lnTo>
                    <a:pt x="507" y="628"/>
                  </a:lnTo>
                  <a:lnTo>
                    <a:pt x="473" y="630"/>
                  </a:lnTo>
                  <a:lnTo>
                    <a:pt x="438" y="632"/>
                  </a:lnTo>
                  <a:lnTo>
                    <a:pt x="438" y="632"/>
                  </a:lnTo>
                  <a:lnTo>
                    <a:pt x="438" y="631"/>
                  </a:lnTo>
                  <a:lnTo>
                    <a:pt x="438" y="631"/>
                  </a:lnTo>
                  <a:lnTo>
                    <a:pt x="512" y="628"/>
                  </a:lnTo>
                  <a:lnTo>
                    <a:pt x="512" y="628"/>
                  </a:lnTo>
                  <a:lnTo>
                    <a:pt x="507" y="628"/>
                  </a:lnTo>
                  <a:lnTo>
                    <a:pt x="507" y="628"/>
                  </a:lnTo>
                  <a:close/>
                  <a:moveTo>
                    <a:pt x="534" y="642"/>
                  </a:moveTo>
                  <a:lnTo>
                    <a:pt x="534" y="642"/>
                  </a:lnTo>
                  <a:lnTo>
                    <a:pt x="557" y="640"/>
                  </a:lnTo>
                  <a:lnTo>
                    <a:pt x="557" y="640"/>
                  </a:lnTo>
                  <a:lnTo>
                    <a:pt x="534" y="642"/>
                  </a:lnTo>
                  <a:lnTo>
                    <a:pt x="534" y="642"/>
                  </a:lnTo>
                  <a:close/>
                  <a:moveTo>
                    <a:pt x="615" y="640"/>
                  </a:moveTo>
                  <a:lnTo>
                    <a:pt x="615" y="640"/>
                  </a:lnTo>
                  <a:lnTo>
                    <a:pt x="587" y="640"/>
                  </a:lnTo>
                  <a:lnTo>
                    <a:pt x="587" y="640"/>
                  </a:lnTo>
                  <a:lnTo>
                    <a:pt x="590" y="639"/>
                  </a:lnTo>
                  <a:lnTo>
                    <a:pt x="590" y="639"/>
                  </a:lnTo>
                  <a:lnTo>
                    <a:pt x="591" y="638"/>
                  </a:lnTo>
                  <a:lnTo>
                    <a:pt x="591" y="638"/>
                  </a:lnTo>
                  <a:lnTo>
                    <a:pt x="616" y="638"/>
                  </a:lnTo>
                  <a:lnTo>
                    <a:pt x="616" y="638"/>
                  </a:lnTo>
                  <a:lnTo>
                    <a:pt x="615" y="640"/>
                  </a:lnTo>
                  <a:lnTo>
                    <a:pt x="615" y="640"/>
                  </a:lnTo>
                  <a:close/>
                  <a:moveTo>
                    <a:pt x="674" y="643"/>
                  </a:moveTo>
                  <a:lnTo>
                    <a:pt x="674" y="643"/>
                  </a:lnTo>
                  <a:lnTo>
                    <a:pt x="631" y="640"/>
                  </a:lnTo>
                  <a:lnTo>
                    <a:pt x="631" y="640"/>
                  </a:lnTo>
                  <a:lnTo>
                    <a:pt x="626" y="638"/>
                  </a:lnTo>
                  <a:lnTo>
                    <a:pt x="626" y="638"/>
                  </a:lnTo>
                  <a:lnTo>
                    <a:pt x="675" y="638"/>
                  </a:lnTo>
                  <a:lnTo>
                    <a:pt x="675" y="638"/>
                  </a:lnTo>
                  <a:lnTo>
                    <a:pt x="674" y="640"/>
                  </a:lnTo>
                  <a:lnTo>
                    <a:pt x="674" y="643"/>
                  </a:lnTo>
                  <a:lnTo>
                    <a:pt x="674" y="643"/>
                  </a:lnTo>
                  <a:close/>
                  <a:moveTo>
                    <a:pt x="693" y="644"/>
                  </a:moveTo>
                  <a:lnTo>
                    <a:pt x="693" y="644"/>
                  </a:lnTo>
                  <a:lnTo>
                    <a:pt x="688" y="642"/>
                  </a:lnTo>
                  <a:lnTo>
                    <a:pt x="688" y="642"/>
                  </a:lnTo>
                  <a:lnTo>
                    <a:pt x="694" y="639"/>
                  </a:lnTo>
                  <a:lnTo>
                    <a:pt x="694" y="639"/>
                  </a:lnTo>
                  <a:lnTo>
                    <a:pt x="709" y="645"/>
                  </a:lnTo>
                  <a:lnTo>
                    <a:pt x="709" y="645"/>
                  </a:lnTo>
                  <a:lnTo>
                    <a:pt x="693" y="644"/>
                  </a:lnTo>
                  <a:lnTo>
                    <a:pt x="693" y="644"/>
                  </a:lnTo>
                  <a:close/>
                  <a:moveTo>
                    <a:pt x="723" y="628"/>
                  </a:moveTo>
                  <a:lnTo>
                    <a:pt x="723" y="628"/>
                  </a:lnTo>
                  <a:lnTo>
                    <a:pt x="817" y="626"/>
                  </a:lnTo>
                  <a:lnTo>
                    <a:pt x="817" y="626"/>
                  </a:lnTo>
                  <a:lnTo>
                    <a:pt x="815" y="626"/>
                  </a:lnTo>
                  <a:lnTo>
                    <a:pt x="815" y="626"/>
                  </a:lnTo>
                  <a:lnTo>
                    <a:pt x="800" y="627"/>
                  </a:lnTo>
                  <a:lnTo>
                    <a:pt x="786" y="630"/>
                  </a:lnTo>
                  <a:lnTo>
                    <a:pt x="786" y="630"/>
                  </a:lnTo>
                  <a:lnTo>
                    <a:pt x="755" y="630"/>
                  </a:lnTo>
                  <a:lnTo>
                    <a:pt x="723" y="628"/>
                  </a:lnTo>
                  <a:lnTo>
                    <a:pt x="723" y="628"/>
                  </a:lnTo>
                  <a:close/>
                  <a:moveTo>
                    <a:pt x="764" y="644"/>
                  </a:moveTo>
                  <a:lnTo>
                    <a:pt x="764" y="644"/>
                  </a:lnTo>
                  <a:lnTo>
                    <a:pt x="775" y="642"/>
                  </a:lnTo>
                  <a:lnTo>
                    <a:pt x="775" y="642"/>
                  </a:lnTo>
                  <a:lnTo>
                    <a:pt x="784" y="640"/>
                  </a:lnTo>
                  <a:lnTo>
                    <a:pt x="784" y="640"/>
                  </a:lnTo>
                  <a:lnTo>
                    <a:pt x="815" y="637"/>
                  </a:lnTo>
                  <a:lnTo>
                    <a:pt x="831" y="637"/>
                  </a:lnTo>
                  <a:lnTo>
                    <a:pt x="845" y="638"/>
                  </a:lnTo>
                  <a:lnTo>
                    <a:pt x="845" y="638"/>
                  </a:lnTo>
                  <a:lnTo>
                    <a:pt x="805" y="643"/>
                  </a:lnTo>
                  <a:lnTo>
                    <a:pt x="785" y="644"/>
                  </a:lnTo>
                  <a:lnTo>
                    <a:pt x="764" y="644"/>
                  </a:lnTo>
                  <a:lnTo>
                    <a:pt x="764" y="644"/>
                  </a:lnTo>
                  <a:close/>
                  <a:moveTo>
                    <a:pt x="880" y="628"/>
                  </a:moveTo>
                  <a:lnTo>
                    <a:pt x="880" y="628"/>
                  </a:lnTo>
                  <a:lnTo>
                    <a:pt x="881" y="626"/>
                  </a:lnTo>
                  <a:lnTo>
                    <a:pt x="881" y="625"/>
                  </a:lnTo>
                  <a:lnTo>
                    <a:pt x="881" y="625"/>
                  </a:lnTo>
                  <a:lnTo>
                    <a:pt x="920" y="625"/>
                  </a:lnTo>
                  <a:lnTo>
                    <a:pt x="959" y="627"/>
                  </a:lnTo>
                  <a:lnTo>
                    <a:pt x="959" y="627"/>
                  </a:lnTo>
                  <a:lnTo>
                    <a:pt x="920" y="628"/>
                  </a:lnTo>
                  <a:lnTo>
                    <a:pt x="880" y="628"/>
                  </a:lnTo>
                  <a:lnTo>
                    <a:pt x="880" y="628"/>
                  </a:lnTo>
                  <a:close/>
                  <a:moveTo>
                    <a:pt x="1029" y="633"/>
                  </a:moveTo>
                  <a:lnTo>
                    <a:pt x="1029" y="633"/>
                  </a:lnTo>
                  <a:lnTo>
                    <a:pt x="1027" y="632"/>
                  </a:lnTo>
                  <a:lnTo>
                    <a:pt x="1024" y="631"/>
                  </a:lnTo>
                  <a:lnTo>
                    <a:pt x="1024" y="631"/>
                  </a:lnTo>
                  <a:lnTo>
                    <a:pt x="1038" y="630"/>
                  </a:lnTo>
                  <a:lnTo>
                    <a:pt x="1052" y="630"/>
                  </a:lnTo>
                  <a:lnTo>
                    <a:pt x="1052" y="630"/>
                  </a:lnTo>
                  <a:lnTo>
                    <a:pt x="1029" y="633"/>
                  </a:lnTo>
                  <a:lnTo>
                    <a:pt x="1029" y="633"/>
                  </a:lnTo>
                  <a:close/>
                  <a:moveTo>
                    <a:pt x="1097" y="628"/>
                  </a:moveTo>
                  <a:lnTo>
                    <a:pt x="1097" y="628"/>
                  </a:lnTo>
                  <a:lnTo>
                    <a:pt x="1083" y="633"/>
                  </a:lnTo>
                  <a:lnTo>
                    <a:pt x="1069" y="636"/>
                  </a:lnTo>
                  <a:lnTo>
                    <a:pt x="1069" y="636"/>
                  </a:lnTo>
                  <a:lnTo>
                    <a:pt x="1087" y="630"/>
                  </a:lnTo>
                  <a:lnTo>
                    <a:pt x="1104" y="624"/>
                  </a:lnTo>
                  <a:lnTo>
                    <a:pt x="1137" y="608"/>
                  </a:lnTo>
                  <a:lnTo>
                    <a:pt x="1137" y="608"/>
                  </a:lnTo>
                  <a:lnTo>
                    <a:pt x="1117" y="619"/>
                  </a:lnTo>
                  <a:lnTo>
                    <a:pt x="1097" y="628"/>
                  </a:lnTo>
                  <a:lnTo>
                    <a:pt x="1097" y="628"/>
                  </a:lnTo>
                  <a:close/>
                  <a:moveTo>
                    <a:pt x="1064" y="621"/>
                  </a:moveTo>
                  <a:lnTo>
                    <a:pt x="1064" y="621"/>
                  </a:lnTo>
                  <a:lnTo>
                    <a:pt x="1071" y="619"/>
                  </a:lnTo>
                  <a:lnTo>
                    <a:pt x="1071" y="619"/>
                  </a:lnTo>
                  <a:lnTo>
                    <a:pt x="1071" y="621"/>
                  </a:lnTo>
                  <a:lnTo>
                    <a:pt x="1071" y="621"/>
                  </a:lnTo>
                  <a:lnTo>
                    <a:pt x="1064" y="621"/>
                  </a:lnTo>
                  <a:lnTo>
                    <a:pt x="1064" y="621"/>
                  </a:lnTo>
                  <a:close/>
                  <a:moveTo>
                    <a:pt x="1202" y="548"/>
                  </a:moveTo>
                  <a:lnTo>
                    <a:pt x="1202" y="548"/>
                  </a:lnTo>
                  <a:lnTo>
                    <a:pt x="1231" y="528"/>
                  </a:lnTo>
                  <a:lnTo>
                    <a:pt x="1246" y="519"/>
                  </a:lnTo>
                  <a:lnTo>
                    <a:pt x="1260" y="510"/>
                  </a:lnTo>
                  <a:lnTo>
                    <a:pt x="1260" y="510"/>
                  </a:lnTo>
                  <a:lnTo>
                    <a:pt x="1224" y="533"/>
                  </a:lnTo>
                  <a:lnTo>
                    <a:pt x="1224" y="533"/>
                  </a:lnTo>
                  <a:lnTo>
                    <a:pt x="1202" y="548"/>
                  </a:lnTo>
                  <a:lnTo>
                    <a:pt x="1202" y="548"/>
                  </a:lnTo>
                  <a:close/>
                  <a:moveTo>
                    <a:pt x="1254" y="527"/>
                  </a:moveTo>
                  <a:lnTo>
                    <a:pt x="1254" y="527"/>
                  </a:lnTo>
                  <a:lnTo>
                    <a:pt x="1233" y="539"/>
                  </a:lnTo>
                  <a:lnTo>
                    <a:pt x="1233" y="539"/>
                  </a:lnTo>
                  <a:lnTo>
                    <a:pt x="1264" y="519"/>
                  </a:lnTo>
                  <a:lnTo>
                    <a:pt x="1264" y="519"/>
                  </a:lnTo>
                  <a:lnTo>
                    <a:pt x="1254" y="527"/>
                  </a:lnTo>
                  <a:lnTo>
                    <a:pt x="1254" y="527"/>
                  </a:lnTo>
                  <a:close/>
                  <a:moveTo>
                    <a:pt x="1290" y="504"/>
                  </a:moveTo>
                  <a:lnTo>
                    <a:pt x="1290" y="504"/>
                  </a:lnTo>
                  <a:lnTo>
                    <a:pt x="1278" y="510"/>
                  </a:lnTo>
                  <a:lnTo>
                    <a:pt x="1278" y="510"/>
                  </a:lnTo>
                  <a:lnTo>
                    <a:pt x="1294" y="500"/>
                  </a:lnTo>
                  <a:lnTo>
                    <a:pt x="1294" y="500"/>
                  </a:lnTo>
                  <a:lnTo>
                    <a:pt x="1290" y="504"/>
                  </a:lnTo>
                  <a:lnTo>
                    <a:pt x="1290" y="504"/>
                  </a:lnTo>
                  <a:close/>
                  <a:moveTo>
                    <a:pt x="1310" y="495"/>
                  </a:moveTo>
                  <a:lnTo>
                    <a:pt x="1310" y="495"/>
                  </a:lnTo>
                  <a:lnTo>
                    <a:pt x="1314" y="487"/>
                  </a:lnTo>
                  <a:lnTo>
                    <a:pt x="1314" y="487"/>
                  </a:lnTo>
                  <a:lnTo>
                    <a:pt x="1320" y="484"/>
                  </a:lnTo>
                  <a:lnTo>
                    <a:pt x="1320" y="484"/>
                  </a:lnTo>
                  <a:lnTo>
                    <a:pt x="1310" y="495"/>
                  </a:lnTo>
                  <a:lnTo>
                    <a:pt x="1310" y="495"/>
                  </a:lnTo>
                  <a:close/>
                  <a:moveTo>
                    <a:pt x="1317" y="474"/>
                  </a:moveTo>
                  <a:lnTo>
                    <a:pt x="1317" y="474"/>
                  </a:lnTo>
                  <a:lnTo>
                    <a:pt x="1319" y="473"/>
                  </a:lnTo>
                  <a:lnTo>
                    <a:pt x="1319" y="473"/>
                  </a:lnTo>
                  <a:lnTo>
                    <a:pt x="1319" y="473"/>
                  </a:lnTo>
                  <a:lnTo>
                    <a:pt x="1319" y="473"/>
                  </a:lnTo>
                  <a:lnTo>
                    <a:pt x="1317" y="474"/>
                  </a:lnTo>
                  <a:lnTo>
                    <a:pt x="1317" y="474"/>
                  </a:lnTo>
                  <a:close/>
                  <a:moveTo>
                    <a:pt x="1094" y="267"/>
                  </a:moveTo>
                  <a:lnTo>
                    <a:pt x="1094" y="267"/>
                  </a:lnTo>
                  <a:lnTo>
                    <a:pt x="1112" y="274"/>
                  </a:lnTo>
                  <a:lnTo>
                    <a:pt x="1131" y="283"/>
                  </a:lnTo>
                  <a:lnTo>
                    <a:pt x="1150" y="294"/>
                  </a:lnTo>
                  <a:lnTo>
                    <a:pt x="1168" y="306"/>
                  </a:lnTo>
                  <a:lnTo>
                    <a:pt x="1184" y="319"/>
                  </a:lnTo>
                  <a:lnTo>
                    <a:pt x="1200" y="332"/>
                  </a:lnTo>
                  <a:lnTo>
                    <a:pt x="1216" y="347"/>
                  </a:lnTo>
                  <a:lnTo>
                    <a:pt x="1230" y="361"/>
                  </a:lnTo>
                  <a:lnTo>
                    <a:pt x="1230" y="361"/>
                  </a:lnTo>
                  <a:lnTo>
                    <a:pt x="1241" y="372"/>
                  </a:lnTo>
                  <a:lnTo>
                    <a:pt x="1253" y="381"/>
                  </a:lnTo>
                  <a:lnTo>
                    <a:pt x="1280" y="400"/>
                  </a:lnTo>
                  <a:lnTo>
                    <a:pt x="1305" y="418"/>
                  </a:lnTo>
                  <a:lnTo>
                    <a:pt x="1317" y="427"/>
                  </a:lnTo>
                  <a:lnTo>
                    <a:pt x="1329" y="438"/>
                  </a:lnTo>
                  <a:lnTo>
                    <a:pt x="1329" y="438"/>
                  </a:lnTo>
                  <a:lnTo>
                    <a:pt x="1322" y="454"/>
                  </a:lnTo>
                  <a:lnTo>
                    <a:pt x="1318" y="460"/>
                  </a:lnTo>
                  <a:lnTo>
                    <a:pt x="1311" y="467"/>
                  </a:lnTo>
                  <a:lnTo>
                    <a:pt x="1311" y="467"/>
                  </a:lnTo>
                  <a:lnTo>
                    <a:pt x="1292" y="478"/>
                  </a:lnTo>
                  <a:lnTo>
                    <a:pt x="1281" y="485"/>
                  </a:lnTo>
                  <a:lnTo>
                    <a:pt x="1278" y="489"/>
                  </a:lnTo>
                  <a:lnTo>
                    <a:pt x="1277" y="491"/>
                  </a:lnTo>
                  <a:lnTo>
                    <a:pt x="1277" y="491"/>
                  </a:lnTo>
                  <a:lnTo>
                    <a:pt x="1260" y="500"/>
                  </a:lnTo>
                  <a:lnTo>
                    <a:pt x="1243" y="508"/>
                  </a:lnTo>
                  <a:lnTo>
                    <a:pt x="1228" y="518"/>
                  </a:lnTo>
                  <a:lnTo>
                    <a:pt x="1213" y="528"/>
                  </a:lnTo>
                  <a:lnTo>
                    <a:pt x="1183" y="550"/>
                  </a:lnTo>
                  <a:lnTo>
                    <a:pt x="1153" y="571"/>
                  </a:lnTo>
                  <a:lnTo>
                    <a:pt x="1153" y="571"/>
                  </a:lnTo>
                  <a:lnTo>
                    <a:pt x="1135" y="581"/>
                  </a:lnTo>
                  <a:lnTo>
                    <a:pt x="1117" y="591"/>
                  </a:lnTo>
                  <a:lnTo>
                    <a:pt x="1098" y="599"/>
                  </a:lnTo>
                  <a:lnTo>
                    <a:pt x="1080" y="605"/>
                  </a:lnTo>
                  <a:lnTo>
                    <a:pt x="1060" y="610"/>
                  </a:lnTo>
                  <a:lnTo>
                    <a:pt x="1040" y="614"/>
                  </a:lnTo>
                  <a:lnTo>
                    <a:pt x="1020" y="616"/>
                  </a:lnTo>
                  <a:lnTo>
                    <a:pt x="999" y="618"/>
                  </a:lnTo>
                  <a:lnTo>
                    <a:pt x="999" y="618"/>
                  </a:lnTo>
                  <a:lnTo>
                    <a:pt x="959" y="618"/>
                  </a:lnTo>
                  <a:lnTo>
                    <a:pt x="920" y="616"/>
                  </a:lnTo>
                  <a:lnTo>
                    <a:pt x="879" y="615"/>
                  </a:lnTo>
                  <a:lnTo>
                    <a:pt x="839" y="615"/>
                  </a:lnTo>
                  <a:lnTo>
                    <a:pt x="839" y="615"/>
                  </a:lnTo>
                  <a:lnTo>
                    <a:pt x="753" y="619"/>
                  </a:lnTo>
                  <a:lnTo>
                    <a:pt x="711" y="620"/>
                  </a:lnTo>
                  <a:lnTo>
                    <a:pt x="668" y="620"/>
                  </a:lnTo>
                  <a:lnTo>
                    <a:pt x="668" y="620"/>
                  </a:lnTo>
                  <a:lnTo>
                    <a:pt x="655" y="618"/>
                  </a:lnTo>
                  <a:lnTo>
                    <a:pt x="642" y="616"/>
                  </a:lnTo>
                  <a:lnTo>
                    <a:pt x="613" y="616"/>
                  </a:lnTo>
                  <a:lnTo>
                    <a:pt x="583" y="618"/>
                  </a:lnTo>
                  <a:lnTo>
                    <a:pt x="555" y="618"/>
                  </a:lnTo>
                  <a:lnTo>
                    <a:pt x="555" y="618"/>
                  </a:lnTo>
                  <a:lnTo>
                    <a:pt x="487" y="619"/>
                  </a:lnTo>
                  <a:lnTo>
                    <a:pt x="420" y="621"/>
                  </a:lnTo>
                  <a:lnTo>
                    <a:pt x="420" y="621"/>
                  </a:lnTo>
                  <a:lnTo>
                    <a:pt x="406" y="620"/>
                  </a:lnTo>
                  <a:lnTo>
                    <a:pt x="391" y="620"/>
                  </a:lnTo>
                  <a:lnTo>
                    <a:pt x="377" y="621"/>
                  </a:lnTo>
                  <a:lnTo>
                    <a:pt x="362" y="622"/>
                  </a:lnTo>
                  <a:lnTo>
                    <a:pt x="362" y="622"/>
                  </a:lnTo>
                  <a:lnTo>
                    <a:pt x="324" y="624"/>
                  </a:lnTo>
                  <a:lnTo>
                    <a:pt x="284" y="622"/>
                  </a:lnTo>
                  <a:lnTo>
                    <a:pt x="284" y="622"/>
                  </a:lnTo>
                  <a:lnTo>
                    <a:pt x="268" y="622"/>
                  </a:lnTo>
                  <a:lnTo>
                    <a:pt x="252" y="624"/>
                  </a:lnTo>
                  <a:lnTo>
                    <a:pt x="219" y="628"/>
                  </a:lnTo>
                  <a:lnTo>
                    <a:pt x="188" y="632"/>
                  </a:lnTo>
                  <a:lnTo>
                    <a:pt x="171" y="633"/>
                  </a:lnTo>
                  <a:lnTo>
                    <a:pt x="155" y="634"/>
                  </a:lnTo>
                  <a:lnTo>
                    <a:pt x="155" y="634"/>
                  </a:lnTo>
                  <a:lnTo>
                    <a:pt x="141" y="633"/>
                  </a:lnTo>
                  <a:lnTo>
                    <a:pt x="131" y="630"/>
                  </a:lnTo>
                  <a:lnTo>
                    <a:pt x="123" y="626"/>
                  </a:lnTo>
                  <a:lnTo>
                    <a:pt x="118" y="620"/>
                  </a:lnTo>
                  <a:lnTo>
                    <a:pt x="114" y="613"/>
                  </a:lnTo>
                  <a:lnTo>
                    <a:pt x="112" y="603"/>
                  </a:lnTo>
                  <a:lnTo>
                    <a:pt x="111" y="592"/>
                  </a:lnTo>
                  <a:lnTo>
                    <a:pt x="112" y="580"/>
                  </a:lnTo>
                  <a:lnTo>
                    <a:pt x="112" y="580"/>
                  </a:lnTo>
                  <a:lnTo>
                    <a:pt x="113" y="554"/>
                  </a:lnTo>
                  <a:lnTo>
                    <a:pt x="114" y="527"/>
                  </a:lnTo>
                  <a:lnTo>
                    <a:pt x="114" y="514"/>
                  </a:lnTo>
                  <a:lnTo>
                    <a:pt x="113" y="500"/>
                  </a:lnTo>
                  <a:lnTo>
                    <a:pt x="111" y="486"/>
                  </a:lnTo>
                  <a:lnTo>
                    <a:pt x="107" y="474"/>
                  </a:lnTo>
                  <a:lnTo>
                    <a:pt x="107" y="474"/>
                  </a:lnTo>
                  <a:lnTo>
                    <a:pt x="102" y="460"/>
                  </a:lnTo>
                  <a:lnTo>
                    <a:pt x="99" y="444"/>
                  </a:lnTo>
                  <a:lnTo>
                    <a:pt x="91" y="412"/>
                  </a:lnTo>
                  <a:lnTo>
                    <a:pt x="88" y="378"/>
                  </a:lnTo>
                  <a:lnTo>
                    <a:pt x="87" y="347"/>
                  </a:lnTo>
                  <a:lnTo>
                    <a:pt x="87" y="347"/>
                  </a:lnTo>
                  <a:lnTo>
                    <a:pt x="88" y="333"/>
                  </a:lnTo>
                  <a:lnTo>
                    <a:pt x="90" y="320"/>
                  </a:lnTo>
                  <a:lnTo>
                    <a:pt x="93" y="313"/>
                  </a:lnTo>
                  <a:lnTo>
                    <a:pt x="95" y="307"/>
                  </a:lnTo>
                  <a:lnTo>
                    <a:pt x="99" y="302"/>
                  </a:lnTo>
                  <a:lnTo>
                    <a:pt x="105" y="297"/>
                  </a:lnTo>
                  <a:lnTo>
                    <a:pt x="105" y="297"/>
                  </a:lnTo>
                  <a:lnTo>
                    <a:pt x="108" y="295"/>
                  </a:lnTo>
                  <a:lnTo>
                    <a:pt x="114" y="294"/>
                  </a:lnTo>
                  <a:lnTo>
                    <a:pt x="126" y="290"/>
                  </a:lnTo>
                  <a:lnTo>
                    <a:pt x="137" y="288"/>
                  </a:lnTo>
                  <a:lnTo>
                    <a:pt x="142" y="285"/>
                  </a:lnTo>
                  <a:lnTo>
                    <a:pt x="146" y="283"/>
                  </a:lnTo>
                  <a:lnTo>
                    <a:pt x="146" y="283"/>
                  </a:lnTo>
                  <a:lnTo>
                    <a:pt x="164" y="285"/>
                  </a:lnTo>
                  <a:lnTo>
                    <a:pt x="182" y="288"/>
                  </a:lnTo>
                  <a:lnTo>
                    <a:pt x="201" y="288"/>
                  </a:lnTo>
                  <a:lnTo>
                    <a:pt x="219" y="288"/>
                  </a:lnTo>
                  <a:lnTo>
                    <a:pt x="256" y="285"/>
                  </a:lnTo>
                  <a:lnTo>
                    <a:pt x="276" y="285"/>
                  </a:lnTo>
                  <a:lnTo>
                    <a:pt x="294" y="285"/>
                  </a:lnTo>
                  <a:lnTo>
                    <a:pt x="294" y="285"/>
                  </a:lnTo>
                  <a:lnTo>
                    <a:pt x="290" y="292"/>
                  </a:lnTo>
                  <a:lnTo>
                    <a:pt x="286" y="301"/>
                  </a:lnTo>
                  <a:lnTo>
                    <a:pt x="286" y="301"/>
                  </a:lnTo>
                  <a:lnTo>
                    <a:pt x="278" y="301"/>
                  </a:lnTo>
                  <a:lnTo>
                    <a:pt x="266" y="304"/>
                  </a:lnTo>
                  <a:lnTo>
                    <a:pt x="261" y="307"/>
                  </a:lnTo>
                  <a:lnTo>
                    <a:pt x="256" y="309"/>
                  </a:lnTo>
                  <a:lnTo>
                    <a:pt x="253" y="313"/>
                  </a:lnTo>
                  <a:lnTo>
                    <a:pt x="253" y="314"/>
                  </a:lnTo>
                  <a:lnTo>
                    <a:pt x="253" y="316"/>
                  </a:lnTo>
                  <a:lnTo>
                    <a:pt x="253" y="316"/>
                  </a:lnTo>
                  <a:lnTo>
                    <a:pt x="252" y="321"/>
                  </a:lnTo>
                  <a:lnTo>
                    <a:pt x="250" y="325"/>
                  </a:lnTo>
                  <a:lnTo>
                    <a:pt x="250" y="328"/>
                  </a:lnTo>
                  <a:lnTo>
                    <a:pt x="252" y="332"/>
                  </a:lnTo>
                  <a:lnTo>
                    <a:pt x="253" y="336"/>
                  </a:lnTo>
                  <a:lnTo>
                    <a:pt x="255" y="339"/>
                  </a:lnTo>
                  <a:lnTo>
                    <a:pt x="261" y="344"/>
                  </a:lnTo>
                  <a:lnTo>
                    <a:pt x="270" y="348"/>
                  </a:lnTo>
                  <a:lnTo>
                    <a:pt x="278" y="350"/>
                  </a:lnTo>
                  <a:lnTo>
                    <a:pt x="286" y="351"/>
                  </a:lnTo>
                  <a:lnTo>
                    <a:pt x="294" y="350"/>
                  </a:lnTo>
                  <a:lnTo>
                    <a:pt x="294" y="350"/>
                  </a:lnTo>
                  <a:lnTo>
                    <a:pt x="298" y="349"/>
                  </a:lnTo>
                  <a:lnTo>
                    <a:pt x="302" y="348"/>
                  </a:lnTo>
                  <a:lnTo>
                    <a:pt x="306" y="345"/>
                  </a:lnTo>
                  <a:lnTo>
                    <a:pt x="308" y="342"/>
                  </a:lnTo>
                  <a:lnTo>
                    <a:pt x="312" y="336"/>
                  </a:lnTo>
                  <a:lnTo>
                    <a:pt x="314" y="327"/>
                  </a:lnTo>
                  <a:lnTo>
                    <a:pt x="313" y="320"/>
                  </a:lnTo>
                  <a:lnTo>
                    <a:pt x="309" y="313"/>
                  </a:lnTo>
                  <a:lnTo>
                    <a:pt x="304" y="307"/>
                  </a:lnTo>
                  <a:lnTo>
                    <a:pt x="301" y="304"/>
                  </a:lnTo>
                  <a:lnTo>
                    <a:pt x="296" y="302"/>
                  </a:lnTo>
                  <a:lnTo>
                    <a:pt x="296" y="302"/>
                  </a:lnTo>
                  <a:lnTo>
                    <a:pt x="300" y="294"/>
                  </a:lnTo>
                  <a:lnTo>
                    <a:pt x="303" y="285"/>
                  </a:lnTo>
                  <a:lnTo>
                    <a:pt x="303" y="285"/>
                  </a:lnTo>
                  <a:lnTo>
                    <a:pt x="383" y="286"/>
                  </a:lnTo>
                  <a:lnTo>
                    <a:pt x="463" y="285"/>
                  </a:lnTo>
                  <a:lnTo>
                    <a:pt x="622" y="282"/>
                  </a:lnTo>
                  <a:lnTo>
                    <a:pt x="782" y="278"/>
                  </a:lnTo>
                  <a:lnTo>
                    <a:pt x="942" y="274"/>
                  </a:lnTo>
                  <a:lnTo>
                    <a:pt x="942" y="274"/>
                  </a:lnTo>
                  <a:lnTo>
                    <a:pt x="939" y="284"/>
                  </a:lnTo>
                  <a:lnTo>
                    <a:pt x="934" y="294"/>
                  </a:lnTo>
                  <a:lnTo>
                    <a:pt x="934" y="294"/>
                  </a:lnTo>
                  <a:lnTo>
                    <a:pt x="926" y="291"/>
                  </a:lnTo>
                  <a:lnTo>
                    <a:pt x="912" y="291"/>
                  </a:lnTo>
                  <a:lnTo>
                    <a:pt x="905" y="291"/>
                  </a:lnTo>
                  <a:lnTo>
                    <a:pt x="900" y="292"/>
                  </a:lnTo>
                  <a:lnTo>
                    <a:pt x="898" y="294"/>
                  </a:lnTo>
                  <a:lnTo>
                    <a:pt x="898" y="295"/>
                  </a:lnTo>
                  <a:lnTo>
                    <a:pt x="898" y="296"/>
                  </a:lnTo>
                  <a:lnTo>
                    <a:pt x="899" y="298"/>
                  </a:lnTo>
                  <a:lnTo>
                    <a:pt x="899" y="298"/>
                  </a:lnTo>
                  <a:lnTo>
                    <a:pt x="896" y="303"/>
                  </a:lnTo>
                  <a:lnTo>
                    <a:pt x="896" y="303"/>
                  </a:lnTo>
                  <a:lnTo>
                    <a:pt x="894" y="304"/>
                  </a:lnTo>
                  <a:lnTo>
                    <a:pt x="892" y="306"/>
                  </a:lnTo>
                  <a:lnTo>
                    <a:pt x="892" y="309"/>
                  </a:lnTo>
                  <a:lnTo>
                    <a:pt x="892" y="314"/>
                  </a:lnTo>
                  <a:lnTo>
                    <a:pt x="893" y="318"/>
                  </a:lnTo>
                  <a:lnTo>
                    <a:pt x="893" y="318"/>
                  </a:lnTo>
                  <a:lnTo>
                    <a:pt x="896" y="321"/>
                  </a:lnTo>
                  <a:lnTo>
                    <a:pt x="898" y="325"/>
                  </a:lnTo>
                  <a:lnTo>
                    <a:pt x="902" y="328"/>
                  </a:lnTo>
                  <a:lnTo>
                    <a:pt x="906" y="331"/>
                  </a:lnTo>
                  <a:lnTo>
                    <a:pt x="915" y="335"/>
                  </a:lnTo>
                  <a:lnTo>
                    <a:pt x="924" y="336"/>
                  </a:lnTo>
                  <a:lnTo>
                    <a:pt x="924" y="336"/>
                  </a:lnTo>
                  <a:lnTo>
                    <a:pt x="909" y="339"/>
                  </a:lnTo>
                  <a:lnTo>
                    <a:pt x="893" y="343"/>
                  </a:lnTo>
                  <a:lnTo>
                    <a:pt x="877" y="344"/>
                  </a:lnTo>
                  <a:lnTo>
                    <a:pt x="870" y="344"/>
                  </a:lnTo>
                  <a:lnTo>
                    <a:pt x="862" y="343"/>
                  </a:lnTo>
                  <a:lnTo>
                    <a:pt x="862" y="343"/>
                  </a:lnTo>
                  <a:lnTo>
                    <a:pt x="852" y="339"/>
                  </a:lnTo>
                  <a:lnTo>
                    <a:pt x="844" y="336"/>
                  </a:lnTo>
                  <a:lnTo>
                    <a:pt x="835" y="332"/>
                  </a:lnTo>
                  <a:lnTo>
                    <a:pt x="826" y="330"/>
                  </a:lnTo>
                  <a:lnTo>
                    <a:pt x="826" y="330"/>
                  </a:lnTo>
                  <a:lnTo>
                    <a:pt x="821" y="330"/>
                  </a:lnTo>
                  <a:lnTo>
                    <a:pt x="817" y="331"/>
                  </a:lnTo>
                  <a:lnTo>
                    <a:pt x="808" y="333"/>
                  </a:lnTo>
                  <a:lnTo>
                    <a:pt x="799" y="335"/>
                  </a:lnTo>
                  <a:lnTo>
                    <a:pt x="796" y="335"/>
                  </a:lnTo>
                  <a:lnTo>
                    <a:pt x="792" y="332"/>
                  </a:lnTo>
                  <a:lnTo>
                    <a:pt x="792" y="332"/>
                  </a:lnTo>
                  <a:lnTo>
                    <a:pt x="787" y="328"/>
                  </a:lnTo>
                  <a:lnTo>
                    <a:pt x="786" y="325"/>
                  </a:lnTo>
                  <a:lnTo>
                    <a:pt x="787" y="322"/>
                  </a:lnTo>
                  <a:lnTo>
                    <a:pt x="790" y="320"/>
                  </a:lnTo>
                  <a:lnTo>
                    <a:pt x="793" y="318"/>
                  </a:lnTo>
                  <a:lnTo>
                    <a:pt x="797" y="315"/>
                  </a:lnTo>
                  <a:lnTo>
                    <a:pt x="804" y="314"/>
                  </a:lnTo>
                  <a:lnTo>
                    <a:pt x="804" y="314"/>
                  </a:lnTo>
                  <a:lnTo>
                    <a:pt x="812" y="314"/>
                  </a:lnTo>
                  <a:lnTo>
                    <a:pt x="821" y="315"/>
                  </a:lnTo>
                  <a:lnTo>
                    <a:pt x="838" y="319"/>
                  </a:lnTo>
                  <a:lnTo>
                    <a:pt x="846" y="319"/>
                  </a:lnTo>
                  <a:lnTo>
                    <a:pt x="853" y="319"/>
                  </a:lnTo>
                  <a:lnTo>
                    <a:pt x="861" y="316"/>
                  </a:lnTo>
                  <a:lnTo>
                    <a:pt x="867" y="313"/>
                  </a:lnTo>
                  <a:lnTo>
                    <a:pt x="867" y="313"/>
                  </a:lnTo>
                  <a:lnTo>
                    <a:pt x="873" y="308"/>
                  </a:lnTo>
                  <a:lnTo>
                    <a:pt x="881" y="302"/>
                  </a:lnTo>
                  <a:lnTo>
                    <a:pt x="889" y="296"/>
                  </a:lnTo>
                  <a:lnTo>
                    <a:pt x="891" y="294"/>
                  </a:lnTo>
                  <a:lnTo>
                    <a:pt x="891" y="290"/>
                  </a:lnTo>
                  <a:lnTo>
                    <a:pt x="891" y="290"/>
                  </a:lnTo>
                  <a:lnTo>
                    <a:pt x="889" y="289"/>
                  </a:lnTo>
                  <a:lnTo>
                    <a:pt x="888" y="288"/>
                  </a:lnTo>
                  <a:lnTo>
                    <a:pt x="883" y="288"/>
                  </a:lnTo>
                  <a:lnTo>
                    <a:pt x="879" y="290"/>
                  </a:lnTo>
                  <a:lnTo>
                    <a:pt x="873" y="295"/>
                  </a:lnTo>
                  <a:lnTo>
                    <a:pt x="862" y="304"/>
                  </a:lnTo>
                  <a:lnTo>
                    <a:pt x="856" y="310"/>
                  </a:lnTo>
                  <a:lnTo>
                    <a:pt x="856" y="310"/>
                  </a:lnTo>
                  <a:lnTo>
                    <a:pt x="840" y="307"/>
                  </a:lnTo>
                  <a:lnTo>
                    <a:pt x="826" y="304"/>
                  </a:lnTo>
                  <a:lnTo>
                    <a:pt x="809" y="303"/>
                  </a:lnTo>
                  <a:lnTo>
                    <a:pt x="802" y="304"/>
                  </a:lnTo>
                  <a:lnTo>
                    <a:pt x="794" y="306"/>
                  </a:lnTo>
                  <a:lnTo>
                    <a:pt x="794" y="306"/>
                  </a:lnTo>
                  <a:lnTo>
                    <a:pt x="791" y="307"/>
                  </a:lnTo>
                  <a:lnTo>
                    <a:pt x="787" y="309"/>
                  </a:lnTo>
                  <a:lnTo>
                    <a:pt x="782" y="314"/>
                  </a:lnTo>
                  <a:lnTo>
                    <a:pt x="779" y="320"/>
                  </a:lnTo>
                  <a:lnTo>
                    <a:pt x="779" y="327"/>
                  </a:lnTo>
                  <a:lnTo>
                    <a:pt x="781" y="333"/>
                  </a:lnTo>
                  <a:lnTo>
                    <a:pt x="785" y="339"/>
                  </a:lnTo>
                  <a:lnTo>
                    <a:pt x="787" y="341"/>
                  </a:lnTo>
                  <a:lnTo>
                    <a:pt x="791" y="343"/>
                  </a:lnTo>
                  <a:lnTo>
                    <a:pt x="794" y="343"/>
                  </a:lnTo>
                  <a:lnTo>
                    <a:pt x="799" y="344"/>
                  </a:lnTo>
                  <a:lnTo>
                    <a:pt x="799" y="344"/>
                  </a:lnTo>
                  <a:lnTo>
                    <a:pt x="808" y="343"/>
                  </a:lnTo>
                  <a:lnTo>
                    <a:pt x="816" y="341"/>
                  </a:lnTo>
                  <a:lnTo>
                    <a:pt x="824" y="341"/>
                  </a:lnTo>
                  <a:lnTo>
                    <a:pt x="833" y="341"/>
                  </a:lnTo>
                  <a:lnTo>
                    <a:pt x="833" y="341"/>
                  </a:lnTo>
                  <a:lnTo>
                    <a:pt x="840" y="343"/>
                  </a:lnTo>
                  <a:lnTo>
                    <a:pt x="846" y="347"/>
                  </a:lnTo>
                  <a:lnTo>
                    <a:pt x="853" y="350"/>
                  </a:lnTo>
                  <a:lnTo>
                    <a:pt x="859" y="353"/>
                  </a:lnTo>
                  <a:lnTo>
                    <a:pt x="859" y="353"/>
                  </a:lnTo>
                  <a:lnTo>
                    <a:pt x="871" y="354"/>
                  </a:lnTo>
                  <a:lnTo>
                    <a:pt x="882" y="354"/>
                  </a:lnTo>
                  <a:lnTo>
                    <a:pt x="894" y="353"/>
                  </a:lnTo>
                  <a:lnTo>
                    <a:pt x="905" y="351"/>
                  </a:lnTo>
                  <a:lnTo>
                    <a:pt x="927" y="344"/>
                  </a:lnTo>
                  <a:lnTo>
                    <a:pt x="948" y="338"/>
                  </a:lnTo>
                  <a:lnTo>
                    <a:pt x="948" y="338"/>
                  </a:lnTo>
                  <a:lnTo>
                    <a:pt x="959" y="336"/>
                  </a:lnTo>
                  <a:lnTo>
                    <a:pt x="969" y="335"/>
                  </a:lnTo>
                  <a:lnTo>
                    <a:pt x="989" y="333"/>
                  </a:lnTo>
                  <a:lnTo>
                    <a:pt x="1010" y="332"/>
                  </a:lnTo>
                  <a:lnTo>
                    <a:pt x="1021" y="330"/>
                  </a:lnTo>
                  <a:lnTo>
                    <a:pt x="1030" y="327"/>
                  </a:lnTo>
                  <a:lnTo>
                    <a:pt x="1030" y="327"/>
                  </a:lnTo>
                  <a:lnTo>
                    <a:pt x="1036" y="325"/>
                  </a:lnTo>
                  <a:lnTo>
                    <a:pt x="1041" y="322"/>
                  </a:lnTo>
                  <a:lnTo>
                    <a:pt x="1045" y="320"/>
                  </a:lnTo>
                  <a:lnTo>
                    <a:pt x="1047" y="316"/>
                  </a:lnTo>
                  <a:lnTo>
                    <a:pt x="1048" y="314"/>
                  </a:lnTo>
                  <a:lnTo>
                    <a:pt x="1048" y="312"/>
                  </a:lnTo>
                  <a:lnTo>
                    <a:pt x="1047" y="308"/>
                  </a:lnTo>
                  <a:lnTo>
                    <a:pt x="1046" y="306"/>
                  </a:lnTo>
                  <a:lnTo>
                    <a:pt x="1040" y="301"/>
                  </a:lnTo>
                  <a:lnTo>
                    <a:pt x="1033" y="297"/>
                  </a:lnTo>
                  <a:lnTo>
                    <a:pt x="1024" y="294"/>
                  </a:lnTo>
                  <a:lnTo>
                    <a:pt x="1015" y="294"/>
                  </a:lnTo>
                  <a:lnTo>
                    <a:pt x="1015" y="294"/>
                  </a:lnTo>
                  <a:lnTo>
                    <a:pt x="1004" y="295"/>
                  </a:lnTo>
                  <a:lnTo>
                    <a:pt x="988" y="297"/>
                  </a:lnTo>
                  <a:lnTo>
                    <a:pt x="980" y="300"/>
                  </a:lnTo>
                  <a:lnTo>
                    <a:pt x="974" y="303"/>
                  </a:lnTo>
                  <a:lnTo>
                    <a:pt x="969" y="306"/>
                  </a:lnTo>
                  <a:lnTo>
                    <a:pt x="969" y="308"/>
                  </a:lnTo>
                  <a:lnTo>
                    <a:pt x="969" y="310"/>
                  </a:lnTo>
                  <a:lnTo>
                    <a:pt x="969" y="310"/>
                  </a:lnTo>
                  <a:lnTo>
                    <a:pt x="970" y="310"/>
                  </a:lnTo>
                  <a:lnTo>
                    <a:pt x="971" y="312"/>
                  </a:lnTo>
                  <a:lnTo>
                    <a:pt x="979" y="310"/>
                  </a:lnTo>
                  <a:lnTo>
                    <a:pt x="1000" y="307"/>
                  </a:lnTo>
                  <a:lnTo>
                    <a:pt x="1011" y="306"/>
                  </a:lnTo>
                  <a:lnTo>
                    <a:pt x="1023" y="306"/>
                  </a:lnTo>
                  <a:lnTo>
                    <a:pt x="1033" y="307"/>
                  </a:lnTo>
                  <a:lnTo>
                    <a:pt x="1036" y="309"/>
                  </a:lnTo>
                  <a:lnTo>
                    <a:pt x="1040" y="312"/>
                  </a:lnTo>
                  <a:lnTo>
                    <a:pt x="1040" y="312"/>
                  </a:lnTo>
                  <a:lnTo>
                    <a:pt x="1035" y="315"/>
                  </a:lnTo>
                  <a:lnTo>
                    <a:pt x="1030" y="318"/>
                  </a:lnTo>
                  <a:lnTo>
                    <a:pt x="1020" y="322"/>
                  </a:lnTo>
                  <a:lnTo>
                    <a:pt x="1007" y="324"/>
                  </a:lnTo>
                  <a:lnTo>
                    <a:pt x="994" y="325"/>
                  </a:lnTo>
                  <a:lnTo>
                    <a:pt x="969" y="326"/>
                  </a:lnTo>
                  <a:lnTo>
                    <a:pt x="957" y="326"/>
                  </a:lnTo>
                  <a:lnTo>
                    <a:pt x="946" y="328"/>
                  </a:lnTo>
                  <a:lnTo>
                    <a:pt x="946" y="328"/>
                  </a:lnTo>
                  <a:lnTo>
                    <a:pt x="948" y="325"/>
                  </a:lnTo>
                  <a:lnTo>
                    <a:pt x="951" y="321"/>
                  </a:lnTo>
                  <a:lnTo>
                    <a:pt x="952" y="316"/>
                  </a:lnTo>
                  <a:lnTo>
                    <a:pt x="952" y="313"/>
                  </a:lnTo>
                  <a:lnTo>
                    <a:pt x="951" y="308"/>
                  </a:lnTo>
                  <a:lnTo>
                    <a:pt x="948" y="304"/>
                  </a:lnTo>
                  <a:lnTo>
                    <a:pt x="946" y="301"/>
                  </a:lnTo>
                  <a:lnTo>
                    <a:pt x="942" y="297"/>
                  </a:lnTo>
                  <a:lnTo>
                    <a:pt x="942" y="297"/>
                  </a:lnTo>
                  <a:lnTo>
                    <a:pt x="948" y="286"/>
                  </a:lnTo>
                  <a:lnTo>
                    <a:pt x="951" y="280"/>
                  </a:lnTo>
                  <a:lnTo>
                    <a:pt x="952" y="273"/>
                  </a:lnTo>
                  <a:lnTo>
                    <a:pt x="952" y="273"/>
                  </a:lnTo>
                  <a:lnTo>
                    <a:pt x="980" y="274"/>
                  </a:lnTo>
                  <a:lnTo>
                    <a:pt x="1028" y="274"/>
                  </a:lnTo>
                  <a:lnTo>
                    <a:pt x="1052" y="274"/>
                  </a:lnTo>
                  <a:lnTo>
                    <a:pt x="1072" y="273"/>
                  </a:lnTo>
                  <a:lnTo>
                    <a:pt x="1088" y="271"/>
                  </a:lnTo>
                  <a:lnTo>
                    <a:pt x="1092" y="269"/>
                  </a:lnTo>
                  <a:lnTo>
                    <a:pt x="1094" y="267"/>
                  </a:lnTo>
                  <a:lnTo>
                    <a:pt x="1094" y="267"/>
                  </a:lnTo>
                  <a:close/>
                  <a:moveTo>
                    <a:pt x="265" y="332"/>
                  </a:moveTo>
                  <a:lnTo>
                    <a:pt x="265" y="332"/>
                  </a:lnTo>
                  <a:lnTo>
                    <a:pt x="264" y="327"/>
                  </a:lnTo>
                  <a:lnTo>
                    <a:pt x="262" y="322"/>
                  </a:lnTo>
                  <a:lnTo>
                    <a:pt x="262" y="322"/>
                  </a:lnTo>
                  <a:lnTo>
                    <a:pt x="268" y="325"/>
                  </a:lnTo>
                  <a:lnTo>
                    <a:pt x="277" y="330"/>
                  </a:lnTo>
                  <a:lnTo>
                    <a:pt x="285" y="335"/>
                  </a:lnTo>
                  <a:lnTo>
                    <a:pt x="288" y="335"/>
                  </a:lnTo>
                  <a:lnTo>
                    <a:pt x="290" y="335"/>
                  </a:lnTo>
                  <a:lnTo>
                    <a:pt x="290" y="335"/>
                  </a:lnTo>
                  <a:lnTo>
                    <a:pt x="291" y="336"/>
                  </a:lnTo>
                  <a:lnTo>
                    <a:pt x="291" y="336"/>
                  </a:lnTo>
                  <a:lnTo>
                    <a:pt x="289" y="338"/>
                  </a:lnTo>
                  <a:lnTo>
                    <a:pt x="288" y="342"/>
                  </a:lnTo>
                  <a:lnTo>
                    <a:pt x="288" y="342"/>
                  </a:lnTo>
                  <a:lnTo>
                    <a:pt x="282" y="342"/>
                  </a:lnTo>
                  <a:lnTo>
                    <a:pt x="276" y="341"/>
                  </a:lnTo>
                  <a:lnTo>
                    <a:pt x="271" y="338"/>
                  </a:lnTo>
                  <a:lnTo>
                    <a:pt x="266" y="336"/>
                  </a:lnTo>
                  <a:lnTo>
                    <a:pt x="266" y="336"/>
                  </a:lnTo>
                  <a:lnTo>
                    <a:pt x="265" y="332"/>
                  </a:lnTo>
                  <a:lnTo>
                    <a:pt x="265" y="332"/>
                  </a:lnTo>
                  <a:close/>
                  <a:moveTo>
                    <a:pt x="284" y="321"/>
                  </a:moveTo>
                  <a:lnTo>
                    <a:pt x="284" y="321"/>
                  </a:lnTo>
                  <a:lnTo>
                    <a:pt x="285" y="320"/>
                  </a:lnTo>
                  <a:lnTo>
                    <a:pt x="285" y="320"/>
                  </a:lnTo>
                  <a:lnTo>
                    <a:pt x="286" y="322"/>
                  </a:lnTo>
                  <a:lnTo>
                    <a:pt x="288" y="325"/>
                  </a:lnTo>
                  <a:lnTo>
                    <a:pt x="288" y="325"/>
                  </a:lnTo>
                  <a:lnTo>
                    <a:pt x="284" y="321"/>
                  </a:lnTo>
                  <a:lnTo>
                    <a:pt x="284" y="321"/>
                  </a:lnTo>
                  <a:close/>
                  <a:moveTo>
                    <a:pt x="924" y="316"/>
                  </a:moveTo>
                  <a:lnTo>
                    <a:pt x="924" y="316"/>
                  </a:lnTo>
                  <a:lnTo>
                    <a:pt x="932" y="324"/>
                  </a:lnTo>
                  <a:lnTo>
                    <a:pt x="932" y="324"/>
                  </a:lnTo>
                  <a:lnTo>
                    <a:pt x="930" y="325"/>
                  </a:lnTo>
                  <a:lnTo>
                    <a:pt x="930" y="325"/>
                  </a:lnTo>
                  <a:lnTo>
                    <a:pt x="923" y="326"/>
                  </a:lnTo>
                  <a:lnTo>
                    <a:pt x="915" y="324"/>
                  </a:lnTo>
                  <a:lnTo>
                    <a:pt x="908" y="321"/>
                  </a:lnTo>
                  <a:lnTo>
                    <a:pt x="905" y="318"/>
                  </a:lnTo>
                  <a:lnTo>
                    <a:pt x="903" y="315"/>
                  </a:lnTo>
                  <a:lnTo>
                    <a:pt x="903" y="315"/>
                  </a:lnTo>
                  <a:lnTo>
                    <a:pt x="906" y="313"/>
                  </a:lnTo>
                  <a:lnTo>
                    <a:pt x="906" y="313"/>
                  </a:lnTo>
                  <a:lnTo>
                    <a:pt x="911" y="316"/>
                  </a:lnTo>
                  <a:lnTo>
                    <a:pt x="916" y="319"/>
                  </a:lnTo>
                  <a:lnTo>
                    <a:pt x="920" y="319"/>
                  </a:lnTo>
                  <a:lnTo>
                    <a:pt x="924" y="316"/>
                  </a:lnTo>
                  <a:lnTo>
                    <a:pt x="924" y="316"/>
                  </a:lnTo>
                  <a:close/>
                  <a:moveTo>
                    <a:pt x="910" y="302"/>
                  </a:moveTo>
                  <a:lnTo>
                    <a:pt x="910" y="302"/>
                  </a:lnTo>
                  <a:lnTo>
                    <a:pt x="914" y="301"/>
                  </a:lnTo>
                  <a:lnTo>
                    <a:pt x="914" y="301"/>
                  </a:lnTo>
                  <a:lnTo>
                    <a:pt x="920" y="303"/>
                  </a:lnTo>
                  <a:lnTo>
                    <a:pt x="920" y="303"/>
                  </a:lnTo>
                  <a:lnTo>
                    <a:pt x="915" y="302"/>
                  </a:lnTo>
                  <a:lnTo>
                    <a:pt x="910" y="302"/>
                  </a:lnTo>
                  <a:lnTo>
                    <a:pt x="910" y="302"/>
                  </a:lnTo>
                  <a:close/>
                  <a:moveTo>
                    <a:pt x="942" y="265"/>
                  </a:moveTo>
                  <a:lnTo>
                    <a:pt x="942" y="265"/>
                  </a:lnTo>
                  <a:lnTo>
                    <a:pt x="909" y="265"/>
                  </a:lnTo>
                  <a:lnTo>
                    <a:pt x="909" y="265"/>
                  </a:lnTo>
                  <a:lnTo>
                    <a:pt x="906" y="259"/>
                  </a:lnTo>
                  <a:lnTo>
                    <a:pt x="905" y="253"/>
                  </a:lnTo>
                  <a:lnTo>
                    <a:pt x="905" y="247"/>
                  </a:lnTo>
                  <a:lnTo>
                    <a:pt x="908" y="243"/>
                  </a:lnTo>
                  <a:lnTo>
                    <a:pt x="908" y="243"/>
                  </a:lnTo>
                  <a:lnTo>
                    <a:pt x="910" y="247"/>
                  </a:lnTo>
                  <a:lnTo>
                    <a:pt x="912" y="249"/>
                  </a:lnTo>
                  <a:lnTo>
                    <a:pt x="916" y="250"/>
                  </a:lnTo>
                  <a:lnTo>
                    <a:pt x="918" y="251"/>
                  </a:lnTo>
                  <a:lnTo>
                    <a:pt x="922" y="250"/>
                  </a:lnTo>
                  <a:lnTo>
                    <a:pt x="926" y="248"/>
                  </a:lnTo>
                  <a:lnTo>
                    <a:pt x="933" y="242"/>
                  </a:lnTo>
                  <a:lnTo>
                    <a:pt x="933" y="242"/>
                  </a:lnTo>
                  <a:lnTo>
                    <a:pt x="936" y="247"/>
                  </a:lnTo>
                  <a:lnTo>
                    <a:pt x="936" y="247"/>
                  </a:lnTo>
                  <a:lnTo>
                    <a:pt x="939" y="251"/>
                  </a:lnTo>
                  <a:lnTo>
                    <a:pt x="941" y="255"/>
                  </a:lnTo>
                  <a:lnTo>
                    <a:pt x="942" y="265"/>
                  </a:lnTo>
                  <a:lnTo>
                    <a:pt x="942" y="265"/>
                  </a:lnTo>
                  <a:close/>
                  <a:moveTo>
                    <a:pt x="915" y="236"/>
                  </a:moveTo>
                  <a:lnTo>
                    <a:pt x="915" y="236"/>
                  </a:lnTo>
                  <a:lnTo>
                    <a:pt x="920" y="235"/>
                  </a:lnTo>
                  <a:lnTo>
                    <a:pt x="924" y="236"/>
                  </a:lnTo>
                  <a:lnTo>
                    <a:pt x="924" y="236"/>
                  </a:lnTo>
                  <a:lnTo>
                    <a:pt x="917" y="241"/>
                  </a:lnTo>
                  <a:lnTo>
                    <a:pt x="917" y="241"/>
                  </a:lnTo>
                  <a:lnTo>
                    <a:pt x="915" y="236"/>
                  </a:lnTo>
                  <a:lnTo>
                    <a:pt x="915" y="236"/>
                  </a:lnTo>
                  <a:close/>
                  <a:moveTo>
                    <a:pt x="927" y="178"/>
                  </a:moveTo>
                  <a:lnTo>
                    <a:pt x="927" y="178"/>
                  </a:lnTo>
                  <a:lnTo>
                    <a:pt x="928" y="177"/>
                  </a:lnTo>
                  <a:lnTo>
                    <a:pt x="929" y="176"/>
                  </a:lnTo>
                  <a:lnTo>
                    <a:pt x="929" y="172"/>
                  </a:lnTo>
                  <a:lnTo>
                    <a:pt x="927" y="166"/>
                  </a:lnTo>
                  <a:lnTo>
                    <a:pt x="927" y="166"/>
                  </a:lnTo>
                  <a:lnTo>
                    <a:pt x="927" y="165"/>
                  </a:lnTo>
                  <a:lnTo>
                    <a:pt x="927" y="165"/>
                  </a:lnTo>
                  <a:lnTo>
                    <a:pt x="932" y="168"/>
                  </a:lnTo>
                  <a:lnTo>
                    <a:pt x="938" y="176"/>
                  </a:lnTo>
                  <a:lnTo>
                    <a:pt x="938" y="176"/>
                  </a:lnTo>
                  <a:lnTo>
                    <a:pt x="941" y="182"/>
                  </a:lnTo>
                  <a:lnTo>
                    <a:pt x="944" y="189"/>
                  </a:lnTo>
                  <a:lnTo>
                    <a:pt x="944" y="196"/>
                  </a:lnTo>
                  <a:lnTo>
                    <a:pt x="942" y="203"/>
                  </a:lnTo>
                  <a:lnTo>
                    <a:pt x="940" y="210"/>
                  </a:lnTo>
                  <a:lnTo>
                    <a:pt x="938" y="216"/>
                  </a:lnTo>
                  <a:lnTo>
                    <a:pt x="932" y="229"/>
                  </a:lnTo>
                  <a:lnTo>
                    <a:pt x="932" y="229"/>
                  </a:lnTo>
                  <a:lnTo>
                    <a:pt x="927" y="226"/>
                  </a:lnTo>
                  <a:lnTo>
                    <a:pt x="922" y="225"/>
                  </a:lnTo>
                  <a:lnTo>
                    <a:pt x="917" y="225"/>
                  </a:lnTo>
                  <a:lnTo>
                    <a:pt x="914" y="226"/>
                  </a:lnTo>
                  <a:lnTo>
                    <a:pt x="914" y="226"/>
                  </a:lnTo>
                  <a:lnTo>
                    <a:pt x="912" y="213"/>
                  </a:lnTo>
                  <a:lnTo>
                    <a:pt x="912" y="198"/>
                  </a:lnTo>
                  <a:lnTo>
                    <a:pt x="914" y="184"/>
                  </a:lnTo>
                  <a:lnTo>
                    <a:pt x="917" y="173"/>
                  </a:lnTo>
                  <a:lnTo>
                    <a:pt x="917" y="173"/>
                  </a:lnTo>
                  <a:lnTo>
                    <a:pt x="917" y="176"/>
                  </a:lnTo>
                  <a:lnTo>
                    <a:pt x="918" y="179"/>
                  </a:lnTo>
                  <a:lnTo>
                    <a:pt x="922" y="184"/>
                  </a:lnTo>
                  <a:lnTo>
                    <a:pt x="923" y="184"/>
                  </a:lnTo>
                  <a:lnTo>
                    <a:pt x="926" y="184"/>
                  </a:lnTo>
                  <a:lnTo>
                    <a:pt x="927" y="182"/>
                  </a:lnTo>
                  <a:lnTo>
                    <a:pt x="927" y="178"/>
                  </a:lnTo>
                  <a:lnTo>
                    <a:pt x="927" y="178"/>
                  </a:lnTo>
                  <a:close/>
                  <a:moveTo>
                    <a:pt x="915" y="115"/>
                  </a:moveTo>
                  <a:lnTo>
                    <a:pt x="915" y="115"/>
                  </a:lnTo>
                  <a:lnTo>
                    <a:pt x="920" y="117"/>
                  </a:lnTo>
                  <a:lnTo>
                    <a:pt x="920" y="117"/>
                  </a:lnTo>
                  <a:lnTo>
                    <a:pt x="917" y="118"/>
                  </a:lnTo>
                  <a:lnTo>
                    <a:pt x="917" y="118"/>
                  </a:lnTo>
                  <a:lnTo>
                    <a:pt x="915" y="118"/>
                  </a:lnTo>
                  <a:lnTo>
                    <a:pt x="915" y="118"/>
                  </a:lnTo>
                  <a:lnTo>
                    <a:pt x="915" y="115"/>
                  </a:lnTo>
                  <a:lnTo>
                    <a:pt x="915" y="115"/>
                  </a:lnTo>
                  <a:close/>
                  <a:moveTo>
                    <a:pt x="904" y="20"/>
                  </a:moveTo>
                  <a:lnTo>
                    <a:pt x="904" y="20"/>
                  </a:lnTo>
                  <a:lnTo>
                    <a:pt x="906" y="21"/>
                  </a:lnTo>
                  <a:lnTo>
                    <a:pt x="906" y="21"/>
                  </a:lnTo>
                  <a:lnTo>
                    <a:pt x="905" y="24"/>
                  </a:lnTo>
                  <a:lnTo>
                    <a:pt x="905" y="24"/>
                  </a:lnTo>
                  <a:lnTo>
                    <a:pt x="904" y="24"/>
                  </a:lnTo>
                  <a:lnTo>
                    <a:pt x="904" y="24"/>
                  </a:lnTo>
                  <a:lnTo>
                    <a:pt x="904" y="20"/>
                  </a:lnTo>
                  <a:lnTo>
                    <a:pt x="904" y="20"/>
                  </a:lnTo>
                  <a:close/>
                  <a:moveTo>
                    <a:pt x="904" y="44"/>
                  </a:moveTo>
                  <a:lnTo>
                    <a:pt x="904" y="44"/>
                  </a:lnTo>
                  <a:lnTo>
                    <a:pt x="904" y="50"/>
                  </a:lnTo>
                  <a:lnTo>
                    <a:pt x="904" y="50"/>
                  </a:lnTo>
                  <a:lnTo>
                    <a:pt x="903" y="44"/>
                  </a:lnTo>
                  <a:lnTo>
                    <a:pt x="903" y="44"/>
                  </a:lnTo>
                  <a:lnTo>
                    <a:pt x="904" y="44"/>
                  </a:lnTo>
                  <a:lnTo>
                    <a:pt x="904" y="44"/>
                  </a:lnTo>
                  <a:close/>
                  <a:moveTo>
                    <a:pt x="902" y="79"/>
                  </a:moveTo>
                  <a:lnTo>
                    <a:pt x="902" y="79"/>
                  </a:lnTo>
                  <a:lnTo>
                    <a:pt x="902" y="85"/>
                  </a:lnTo>
                  <a:lnTo>
                    <a:pt x="903" y="88"/>
                  </a:lnTo>
                  <a:lnTo>
                    <a:pt x="906" y="89"/>
                  </a:lnTo>
                  <a:lnTo>
                    <a:pt x="906" y="89"/>
                  </a:lnTo>
                  <a:lnTo>
                    <a:pt x="909" y="88"/>
                  </a:lnTo>
                  <a:lnTo>
                    <a:pt x="911" y="85"/>
                  </a:lnTo>
                  <a:lnTo>
                    <a:pt x="911" y="82"/>
                  </a:lnTo>
                  <a:lnTo>
                    <a:pt x="912" y="77"/>
                  </a:lnTo>
                  <a:lnTo>
                    <a:pt x="912" y="62"/>
                  </a:lnTo>
                  <a:lnTo>
                    <a:pt x="912" y="62"/>
                  </a:lnTo>
                  <a:lnTo>
                    <a:pt x="918" y="66"/>
                  </a:lnTo>
                  <a:lnTo>
                    <a:pt x="923" y="71"/>
                  </a:lnTo>
                  <a:lnTo>
                    <a:pt x="928" y="77"/>
                  </a:lnTo>
                  <a:lnTo>
                    <a:pt x="930" y="84"/>
                  </a:lnTo>
                  <a:lnTo>
                    <a:pt x="930" y="84"/>
                  </a:lnTo>
                  <a:lnTo>
                    <a:pt x="930" y="91"/>
                  </a:lnTo>
                  <a:lnTo>
                    <a:pt x="930" y="98"/>
                  </a:lnTo>
                  <a:lnTo>
                    <a:pt x="929" y="103"/>
                  </a:lnTo>
                  <a:lnTo>
                    <a:pt x="927" y="108"/>
                  </a:lnTo>
                  <a:lnTo>
                    <a:pt x="927" y="108"/>
                  </a:lnTo>
                  <a:lnTo>
                    <a:pt x="923" y="106"/>
                  </a:lnTo>
                  <a:lnTo>
                    <a:pt x="923" y="106"/>
                  </a:lnTo>
                  <a:lnTo>
                    <a:pt x="922" y="102"/>
                  </a:lnTo>
                  <a:lnTo>
                    <a:pt x="920" y="101"/>
                  </a:lnTo>
                  <a:lnTo>
                    <a:pt x="917" y="102"/>
                  </a:lnTo>
                  <a:lnTo>
                    <a:pt x="915" y="103"/>
                  </a:lnTo>
                  <a:lnTo>
                    <a:pt x="915" y="103"/>
                  </a:lnTo>
                  <a:lnTo>
                    <a:pt x="911" y="100"/>
                  </a:lnTo>
                  <a:lnTo>
                    <a:pt x="909" y="98"/>
                  </a:lnTo>
                  <a:lnTo>
                    <a:pt x="908" y="101"/>
                  </a:lnTo>
                  <a:lnTo>
                    <a:pt x="906" y="104"/>
                  </a:lnTo>
                  <a:lnTo>
                    <a:pt x="906" y="114"/>
                  </a:lnTo>
                  <a:lnTo>
                    <a:pt x="906" y="120"/>
                  </a:lnTo>
                  <a:lnTo>
                    <a:pt x="906" y="120"/>
                  </a:lnTo>
                  <a:lnTo>
                    <a:pt x="904" y="120"/>
                  </a:lnTo>
                  <a:lnTo>
                    <a:pt x="902" y="118"/>
                  </a:lnTo>
                  <a:lnTo>
                    <a:pt x="902" y="118"/>
                  </a:lnTo>
                  <a:lnTo>
                    <a:pt x="900" y="115"/>
                  </a:lnTo>
                  <a:lnTo>
                    <a:pt x="898" y="110"/>
                  </a:lnTo>
                  <a:lnTo>
                    <a:pt x="894" y="103"/>
                  </a:lnTo>
                  <a:lnTo>
                    <a:pt x="894" y="103"/>
                  </a:lnTo>
                  <a:lnTo>
                    <a:pt x="894" y="97"/>
                  </a:lnTo>
                  <a:lnTo>
                    <a:pt x="893" y="94"/>
                  </a:lnTo>
                  <a:lnTo>
                    <a:pt x="892" y="92"/>
                  </a:lnTo>
                  <a:lnTo>
                    <a:pt x="891" y="91"/>
                  </a:lnTo>
                  <a:lnTo>
                    <a:pt x="891" y="91"/>
                  </a:lnTo>
                  <a:lnTo>
                    <a:pt x="889" y="84"/>
                  </a:lnTo>
                  <a:lnTo>
                    <a:pt x="889" y="77"/>
                  </a:lnTo>
                  <a:lnTo>
                    <a:pt x="889" y="73"/>
                  </a:lnTo>
                  <a:lnTo>
                    <a:pt x="891" y="70"/>
                  </a:lnTo>
                  <a:lnTo>
                    <a:pt x="893" y="67"/>
                  </a:lnTo>
                  <a:lnTo>
                    <a:pt x="897" y="65"/>
                  </a:lnTo>
                  <a:lnTo>
                    <a:pt x="897" y="65"/>
                  </a:lnTo>
                  <a:lnTo>
                    <a:pt x="898" y="72"/>
                  </a:lnTo>
                  <a:lnTo>
                    <a:pt x="902" y="79"/>
                  </a:lnTo>
                  <a:lnTo>
                    <a:pt x="902" y="79"/>
                  </a:lnTo>
                  <a:close/>
                  <a:moveTo>
                    <a:pt x="791" y="35"/>
                  </a:moveTo>
                  <a:lnTo>
                    <a:pt x="791" y="35"/>
                  </a:lnTo>
                  <a:lnTo>
                    <a:pt x="787" y="35"/>
                  </a:lnTo>
                  <a:lnTo>
                    <a:pt x="787" y="35"/>
                  </a:lnTo>
                  <a:lnTo>
                    <a:pt x="787" y="35"/>
                  </a:lnTo>
                  <a:lnTo>
                    <a:pt x="787" y="35"/>
                  </a:lnTo>
                  <a:lnTo>
                    <a:pt x="791" y="35"/>
                  </a:lnTo>
                  <a:lnTo>
                    <a:pt x="791" y="35"/>
                  </a:lnTo>
                  <a:close/>
                  <a:moveTo>
                    <a:pt x="691" y="32"/>
                  </a:moveTo>
                  <a:lnTo>
                    <a:pt x="691" y="32"/>
                  </a:lnTo>
                  <a:lnTo>
                    <a:pt x="713" y="33"/>
                  </a:lnTo>
                  <a:lnTo>
                    <a:pt x="713" y="33"/>
                  </a:lnTo>
                  <a:lnTo>
                    <a:pt x="691" y="32"/>
                  </a:lnTo>
                  <a:lnTo>
                    <a:pt x="691" y="32"/>
                  </a:lnTo>
                  <a:lnTo>
                    <a:pt x="691" y="32"/>
                  </a:lnTo>
                  <a:lnTo>
                    <a:pt x="691" y="32"/>
                  </a:lnTo>
                  <a:close/>
                  <a:moveTo>
                    <a:pt x="285" y="53"/>
                  </a:moveTo>
                  <a:lnTo>
                    <a:pt x="285" y="53"/>
                  </a:lnTo>
                  <a:lnTo>
                    <a:pt x="360" y="49"/>
                  </a:lnTo>
                  <a:lnTo>
                    <a:pt x="434" y="45"/>
                  </a:lnTo>
                  <a:lnTo>
                    <a:pt x="509" y="43"/>
                  </a:lnTo>
                  <a:lnTo>
                    <a:pt x="584" y="41"/>
                  </a:lnTo>
                  <a:lnTo>
                    <a:pt x="584" y="41"/>
                  </a:lnTo>
                  <a:lnTo>
                    <a:pt x="661" y="42"/>
                  </a:lnTo>
                  <a:lnTo>
                    <a:pt x="738" y="44"/>
                  </a:lnTo>
                  <a:lnTo>
                    <a:pt x="816" y="45"/>
                  </a:lnTo>
                  <a:lnTo>
                    <a:pt x="855" y="45"/>
                  </a:lnTo>
                  <a:lnTo>
                    <a:pt x="893" y="44"/>
                  </a:lnTo>
                  <a:lnTo>
                    <a:pt x="893" y="44"/>
                  </a:lnTo>
                  <a:lnTo>
                    <a:pt x="894" y="55"/>
                  </a:lnTo>
                  <a:lnTo>
                    <a:pt x="894" y="55"/>
                  </a:lnTo>
                  <a:lnTo>
                    <a:pt x="887" y="59"/>
                  </a:lnTo>
                  <a:lnTo>
                    <a:pt x="883" y="65"/>
                  </a:lnTo>
                  <a:lnTo>
                    <a:pt x="881" y="71"/>
                  </a:lnTo>
                  <a:lnTo>
                    <a:pt x="880" y="78"/>
                  </a:lnTo>
                  <a:lnTo>
                    <a:pt x="880" y="85"/>
                  </a:lnTo>
                  <a:lnTo>
                    <a:pt x="881" y="92"/>
                  </a:lnTo>
                  <a:lnTo>
                    <a:pt x="886" y="107"/>
                  </a:lnTo>
                  <a:lnTo>
                    <a:pt x="886" y="107"/>
                  </a:lnTo>
                  <a:lnTo>
                    <a:pt x="888" y="115"/>
                  </a:lnTo>
                  <a:lnTo>
                    <a:pt x="892" y="123"/>
                  </a:lnTo>
                  <a:lnTo>
                    <a:pt x="896" y="126"/>
                  </a:lnTo>
                  <a:lnTo>
                    <a:pt x="899" y="129"/>
                  </a:lnTo>
                  <a:lnTo>
                    <a:pt x="903" y="130"/>
                  </a:lnTo>
                  <a:lnTo>
                    <a:pt x="908" y="130"/>
                  </a:lnTo>
                  <a:lnTo>
                    <a:pt x="908" y="130"/>
                  </a:lnTo>
                  <a:lnTo>
                    <a:pt x="911" y="145"/>
                  </a:lnTo>
                  <a:lnTo>
                    <a:pt x="915" y="159"/>
                  </a:lnTo>
                  <a:lnTo>
                    <a:pt x="915" y="159"/>
                  </a:lnTo>
                  <a:lnTo>
                    <a:pt x="912" y="162"/>
                  </a:lnTo>
                  <a:lnTo>
                    <a:pt x="910" y="166"/>
                  </a:lnTo>
                  <a:lnTo>
                    <a:pt x="906" y="176"/>
                  </a:lnTo>
                  <a:lnTo>
                    <a:pt x="904" y="188"/>
                  </a:lnTo>
                  <a:lnTo>
                    <a:pt x="903" y="198"/>
                  </a:lnTo>
                  <a:lnTo>
                    <a:pt x="903" y="198"/>
                  </a:lnTo>
                  <a:lnTo>
                    <a:pt x="900" y="202"/>
                  </a:lnTo>
                  <a:lnTo>
                    <a:pt x="900" y="206"/>
                  </a:lnTo>
                  <a:lnTo>
                    <a:pt x="899" y="215"/>
                  </a:lnTo>
                  <a:lnTo>
                    <a:pt x="902" y="225"/>
                  </a:lnTo>
                  <a:lnTo>
                    <a:pt x="903" y="232"/>
                  </a:lnTo>
                  <a:lnTo>
                    <a:pt x="903" y="232"/>
                  </a:lnTo>
                  <a:lnTo>
                    <a:pt x="898" y="238"/>
                  </a:lnTo>
                  <a:lnTo>
                    <a:pt x="897" y="245"/>
                  </a:lnTo>
                  <a:lnTo>
                    <a:pt x="896" y="255"/>
                  </a:lnTo>
                  <a:lnTo>
                    <a:pt x="898" y="265"/>
                  </a:lnTo>
                  <a:lnTo>
                    <a:pt x="898" y="265"/>
                  </a:lnTo>
                  <a:lnTo>
                    <a:pt x="750" y="268"/>
                  </a:lnTo>
                  <a:lnTo>
                    <a:pt x="602" y="272"/>
                  </a:lnTo>
                  <a:lnTo>
                    <a:pt x="454" y="275"/>
                  </a:lnTo>
                  <a:lnTo>
                    <a:pt x="379" y="277"/>
                  </a:lnTo>
                  <a:lnTo>
                    <a:pt x="306" y="275"/>
                  </a:lnTo>
                  <a:lnTo>
                    <a:pt x="306" y="275"/>
                  </a:lnTo>
                  <a:lnTo>
                    <a:pt x="306" y="265"/>
                  </a:lnTo>
                  <a:lnTo>
                    <a:pt x="306" y="260"/>
                  </a:lnTo>
                  <a:lnTo>
                    <a:pt x="303" y="255"/>
                  </a:lnTo>
                  <a:lnTo>
                    <a:pt x="303" y="255"/>
                  </a:lnTo>
                  <a:lnTo>
                    <a:pt x="301" y="250"/>
                  </a:lnTo>
                  <a:lnTo>
                    <a:pt x="298" y="245"/>
                  </a:lnTo>
                  <a:lnTo>
                    <a:pt x="295" y="242"/>
                  </a:lnTo>
                  <a:lnTo>
                    <a:pt x="290" y="239"/>
                  </a:lnTo>
                  <a:lnTo>
                    <a:pt x="290" y="239"/>
                  </a:lnTo>
                  <a:lnTo>
                    <a:pt x="294" y="231"/>
                  </a:lnTo>
                  <a:lnTo>
                    <a:pt x="295" y="221"/>
                  </a:lnTo>
                  <a:lnTo>
                    <a:pt x="296" y="210"/>
                  </a:lnTo>
                  <a:lnTo>
                    <a:pt x="296" y="200"/>
                  </a:lnTo>
                  <a:lnTo>
                    <a:pt x="295" y="189"/>
                  </a:lnTo>
                  <a:lnTo>
                    <a:pt x="292" y="179"/>
                  </a:lnTo>
                  <a:lnTo>
                    <a:pt x="289" y="170"/>
                  </a:lnTo>
                  <a:lnTo>
                    <a:pt x="283" y="162"/>
                  </a:lnTo>
                  <a:lnTo>
                    <a:pt x="283" y="162"/>
                  </a:lnTo>
                  <a:lnTo>
                    <a:pt x="284" y="151"/>
                  </a:lnTo>
                  <a:lnTo>
                    <a:pt x="284" y="142"/>
                  </a:lnTo>
                  <a:lnTo>
                    <a:pt x="284" y="142"/>
                  </a:lnTo>
                  <a:lnTo>
                    <a:pt x="288" y="138"/>
                  </a:lnTo>
                  <a:lnTo>
                    <a:pt x="290" y="135"/>
                  </a:lnTo>
                  <a:lnTo>
                    <a:pt x="295" y="125"/>
                  </a:lnTo>
                  <a:lnTo>
                    <a:pt x="296" y="114"/>
                  </a:lnTo>
                  <a:lnTo>
                    <a:pt x="296" y="103"/>
                  </a:lnTo>
                  <a:lnTo>
                    <a:pt x="295" y="92"/>
                  </a:lnTo>
                  <a:lnTo>
                    <a:pt x="292" y="82"/>
                  </a:lnTo>
                  <a:lnTo>
                    <a:pt x="288" y="72"/>
                  </a:lnTo>
                  <a:lnTo>
                    <a:pt x="283" y="64"/>
                  </a:lnTo>
                  <a:lnTo>
                    <a:pt x="283" y="64"/>
                  </a:lnTo>
                  <a:lnTo>
                    <a:pt x="285" y="53"/>
                  </a:lnTo>
                  <a:lnTo>
                    <a:pt x="285" y="53"/>
                  </a:lnTo>
                  <a:close/>
                  <a:moveTo>
                    <a:pt x="272" y="24"/>
                  </a:moveTo>
                  <a:lnTo>
                    <a:pt x="272" y="24"/>
                  </a:lnTo>
                  <a:lnTo>
                    <a:pt x="273" y="27"/>
                  </a:lnTo>
                  <a:lnTo>
                    <a:pt x="273" y="27"/>
                  </a:lnTo>
                  <a:lnTo>
                    <a:pt x="271" y="27"/>
                  </a:lnTo>
                  <a:lnTo>
                    <a:pt x="271" y="27"/>
                  </a:lnTo>
                  <a:lnTo>
                    <a:pt x="272" y="24"/>
                  </a:lnTo>
                  <a:lnTo>
                    <a:pt x="272" y="24"/>
                  </a:lnTo>
                  <a:close/>
                  <a:moveTo>
                    <a:pt x="270" y="43"/>
                  </a:moveTo>
                  <a:lnTo>
                    <a:pt x="270" y="43"/>
                  </a:lnTo>
                  <a:lnTo>
                    <a:pt x="273" y="42"/>
                  </a:lnTo>
                  <a:lnTo>
                    <a:pt x="273" y="42"/>
                  </a:lnTo>
                  <a:lnTo>
                    <a:pt x="277" y="43"/>
                  </a:lnTo>
                  <a:lnTo>
                    <a:pt x="277" y="43"/>
                  </a:lnTo>
                  <a:lnTo>
                    <a:pt x="277" y="44"/>
                  </a:lnTo>
                  <a:lnTo>
                    <a:pt x="277" y="44"/>
                  </a:lnTo>
                  <a:lnTo>
                    <a:pt x="270" y="44"/>
                  </a:lnTo>
                  <a:lnTo>
                    <a:pt x="270" y="44"/>
                  </a:lnTo>
                  <a:lnTo>
                    <a:pt x="270" y="43"/>
                  </a:lnTo>
                  <a:lnTo>
                    <a:pt x="270" y="43"/>
                  </a:lnTo>
                  <a:close/>
                  <a:moveTo>
                    <a:pt x="271" y="54"/>
                  </a:moveTo>
                  <a:lnTo>
                    <a:pt x="271" y="54"/>
                  </a:lnTo>
                  <a:lnTo>
                    <a:pt x="271" y="54"/>
                  </a:lnTo>
                  <a:lnTo>
                    <a:pt x="271" y="54"/>
                  </a:lnTo>
                  <a:lnTo>
                    <a:pt x="276" y="54"/>
                  </a:lnTo>
                  <a:lnTo>
                    <a:pt x="276" y="54"/>
                  </a:lnTo>
                  <a:lnTo>
                    <a:pt x="274" y="56"/>
                  </a:lnTo>
                  <a:lnTo>
                    <a:pt x="274" y="56"/>
                  </a:lnTo>
                  <a:lnTo>
                    <a:pt x="271" y="54"/>
                  </a:lnTo>
                  <a:lnTo>
                    <a:pt x="271" y="54"/>
                  </a:lnTo>
                  <a:close/>
                  <a:moveTo>
                    <a:pt x="272" y="66"/>
                  </a:moveTo>
                  <a:lnTo>
                    <a:pt x="272" y="66"/>
                  </a:lnTo>
                  <a:lnTo>
                    <a:pt x="271" y="68"/>
                  </a:lnTo>
                  <a:lnTo>
                    <a:pt x="271" y="68"/>
                  </a:lnTo>
                  <a:lnTo>
                    <a:pt x="271" y="66"/>
                  </a:lnTo>
                  <a:lnTo>
                    <a:pt x="271" y="66"/>
                  </a:lnTo>
                  <a:lnTo>
                    <a:pt x="272" y="66"/>
                  </a:lnTo>
                  <a:lnTo>
                    <a:pt x="272" y="66"/>
                  </a:lnTo>
                  <a:close/>
                  <a:moveTo>
                    <a:pt x="279" y="76"/>
                  </a:moveTo>
                  <a:lnTo>
                    <a:pt x="279" y="76"/>
                  </a:lnTo>
                  <a:lnTo>
                    <a:pt x="284" y="88"/>
                  </a:lnTo>
                  <a:lnTo>
                    <a:pt x="286" y="102"/>
                  </a:lnTo>
                  <a:lnTo>
                    <a:pt x="286" y="109"/>
                  </a:lnTo>
                  <a:lnTo>
                    <a:pt x="286" y="117"/>
                  </a:lnTo>
                  <a:lnTo>
                    <a:pt x="284" y="123"/>
                  </a:lnTo>
                  <a:lnTo>
                    <a:pt x="282" y="129"/>
                  </a:lnTo>
                  <a:lnTo>
                    <a:pt x="282" y="129"/>
                  </a:lnTo>
                  <a:lnTo>
                    <a:pt x="279" y="124"/>
                  </a:lnTo>
                  <a:lnTo>
                    <a:pt x="276" y="120"/>
                  </a:lnTo>
                  <a:lnTo>
                    <a:pt x="273" y="119"/>
                  </a:lnTo>
                  <a:lnTo>
                    <a:pt x="270" y="119"/>
                  </a:lnTo>
                  <a:lnTo>
                    <a:pt x="267" y="120"/>
                  </a:lnTo>
                  <a:lnTo>
                    <a:pt x="266" y="121"/>
                  </a:lnTo>
                  <a:lnTo>
                    <a:pt x="267" y="124"/>
                  </a:lnTo>
                  <a:lnTo>
                    <a:pt x="270" y="127"/>
                  </a:lnTo>
                  <a:lnTo>
                    <a:pt x="270" y="127"/>
                  </a:lnTo>
                  <a:lnTo>
                    <a:pt x="267" y="129"/>
                  </a:lnTo>
                  <a:lnTo>
                    <a:pt x="266" y="131"/>
                  </a:lnTo>
                  <a:lnTo>
                    <a:pt x="265" y="133"/>
                  </a:lnTo>
                  <a:lnTo>
                    <a:pt x="266" y="136"/>
                  </a:lnTo>
                  <a:lnTo>
                    <a:pt x="266" y="136"/>
                  </a:lnTo>
                  <a:lnTo>
                    <a:pt x="262" y="133"/>
                  </a:lnTo>
                  <a:lnTo>
                    <a:pt x="259" y="130"/>
                  </a:lnTo>
                  <a:lnTo>
                    <a:pt x="256" y="125"/>
                  </a:lnTo>
                  <a:lnTo>
                    <a:pt x="254" y="119"/>
                  </a:lnTo>
                  <a:lnTo>
                    <a:pt x="254" y="119"/>
                  </a:lnTo>
                  <a:lnTo>
                    <a:pt x="255" y="115"/>
                  </a:lnTo>
                  <a:lnTo>
                    <a:pt x="255" y="112"/>
                  </a:lnTo>
                  <a:lnTo>
                    <a:pt x="254" y="109"/>
                  </a:lnTo>
                  <a:lnTo>
                    <a:pt x="252" y="106"/>
                  </a:lnTo>
                  <a:lnTo>
                    <a:pt x="252" y="106"/>
                  </a:lnTo>
                  <a:lnTo>
                    <a:pt x="250" y="97"/>
                  </a:lnTo>
                  <a:lnTo>
                    <a:pt x="250" y="92"/>
                  </a:lnTo>
                  <a:lnTo>
                    <a:pt x="248" y="90"/>
                  </a:lnTo>
                  <a:lnTo>
                    <a:pt x="248" y="90"/>
                  </a:lnTo>
                  <a:lnTo>
                    <a:pt x="248" y="82"/>
                  </a:lnTo>
                  <a:lnTo>
                    <a:pt x="250" y="74"/>
                  </a:lnTo>
                  <a:lnTo>
                    <a:pt x="253" y="71"/>
                  </a:lnTo>
                  <a:lnTo>
                    <a:pt x="255" y="67"/>
                  </a:lnTo>
                  <a:lnTo>
                    <a:pt x="258" y="65"/>
                  </a:lnTo>
                  <a:lnTo>
                    <a:pt x="261" y="64"/>
                  </a:lnTo>
                  <a:lnTo>
                    <a:pt x="261" y="64"/>
                  </a:lnTo>
                  <a:lnTo>
                    <a:pt x="262" y="76"/>
                  </a:lnTo>
                  <a:lnTo>
                    <a:pt x="264" y="80"/>
                  </a:lnTo>
                  <a:lnTo>
                    <a:pt x="266" y="85"/>
                  </a:lnTo>
                  <a:lnTo>
                    <a:pt x="268" y="86"/>
                  </a:lnTo>
                  <a:lnTo>
                    <a:pt x="271" y="86"/>
                  </a:lnTo>
                  <a:lnTo>
                    <a:pt x="274" y="83"/>
                  </a:lnTo>
                  <a:lnTo>
                    <a:pt x="279" y="76"/>
                  </a:lnTo>
                  <a:lnTo>
                    <a:pt x="279" y="76"/>
                  </a:lnTo>
                  <a:close/>
                  <a:moveTo>
                    <a:pt x="254" y="37"/>
                  </a:moveTo>
                  <a:lnTo>
                    <a:pt x="254" y="37"/>
                  </a:lnTo>
                  <a:lnTo>
                    <a:pt x="241" y="38"/>
                  </a:lnTo>
                  <a:lnTo>
                    <a:pt x="226" y="38"/>
                  </a:lnTo>
                  <a:lnTo>
                    <a:pt x="226" y="38"/>
                  </a:lnTo>
                  <a:lnTo>
                    <a:pt x="254" y="37"/>
                  </a:lnTo>
                  <a:lnTo>
                    <a:pt x="254" y="37"/>
                  </a:lnTo>
                  <a:close/>
                  <a:moveTo>
                    <a:pt x="67" y="31"/>
                  </a:moveTo>
                  <a:lnTo>
                    <a:pt x="67" y="31"/>
                  </a:lnTo>
                  <a:lnTo>
                    <a:pt x="49" y="33"/>
                  </a:lnTo>
                  <a:lnTo>
                    <a:pt x="41" y="33"/>
                  </a:lnTo>
                  <a:lnTo>
                    <a:pt x="32" y="35"/>
                  </a:lnTo>
                  <a:lnTo>
                    <a:pt x="32" y="35"/>
                  </a:lnTo>
                  <a:lnTo>
                    <a:pt x="41" y="32"/>
                  </a:lnTo>
                  <a:lnTo>
                    <a:pt x="49" y="31"/>
                  </a:lnTo>
                  <a:lnTo>
                    <a:pt x="67" y="31"/>
                  </a:lnTo>
                  <a:lnTo>
                    <a:pt x="67" y="31"/>
                  </a:lnTo>
                  <a:close/>
                  <a:moveTo>
                    <a:pt x="16" y="41"/>
                  </a:moveTo>
                  <a:lnTo>
                    <a:pt x="16" y="41"/>
                  </a:lnTo>
                  <a:lnTo>
                    <a:pt x="18" y="43"/>
                  </a:lnTo>
                  <a:lnTo>
                    <a:pt x="18" y="43"/>
                  </a:lnTo>
                  <a:lnTo>
                    <a:pt x="14" y="43"/>
                  </a:lnTo>
                  <a:lnTo>
                    <a:pt x="14" y="43"/>
                  </a:lnTo>
                  <a:lnTo>
                    <a:pt x="16" y="41"/>
                  </a:lnTo>
                  <a:lnTo>
                    <a:pt x="16" y="41"/>
                  </a:lnTo>
                  <a:close/>
                </a:path>
              </a:pathLst>
            </a:custGeom>
            <a:solidFill>
              <a:srgbClr val="2E2E2E"/>
            </a:solidFill>
            <a:ln>
              <a:noFill/>
            </a:ln>
          </p:spPr>
          <p:txBody>
            <a:bodyPr vert="horz" wrap="square" lIns="91440" tIns="45720" rIns="91440" bIns="45720" numCol="1" anchor="t" anchorCtr="0" compatLnSpc="1"/>
            <a:lstStyle/>
            <a:p>
              <a:endParaRPr lang="zh-CN" altLang="en-US"/>
            </a:p>
          </p:txBody>
        </p:sp>
        <p:sp>
          <p:nvSpPr>
            <p:cNvPr id="10" name="Freeform 34"/>
            <p:cNvSpPr>
              <a:spLocks noEditPoints="1"/>
            </p:cNvSpPr>
            <p:nvPr userDrawn="1">
              <p:custDataLst>
                <p:tags r:id="rId6"/>
              </p:custDataLst>
            </p:nvPr>
          </p:nvSpPr>
          <p:spPr bwMode="auto">
            <a:xfrm>
              <a:off x="10314526" y="352182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11" name="任意多边形 18"/>
            <p:cNvSpPr/>
            <p:nvPr userDrawn="1">
              <p:custDataLst>
                <p:tags r:id="rId7"/>
              </p:custDataLst>
            </p:nvPr>
          </p:nvSpPr>
          <p:spPr>
            <a:xfrm>
              <a:off x="5391775" y="3694589"/>
              <a:ext cx="5058511" cy="364769"/>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userDrawn="1">
            <p:ph type="title" hasCustomPrompt="1"/>
            <p:custDataLst>
              <p:tags r:id="rId8"/>
            </p:custDataLst>
          </p:nvPr>
        </p:nvSpPr>
        <p:spPr>
          <a:xfrm>
            <a:off x="5810671" y="3379636"/>
            <a:ext cx="4400694" cy="743730"/>
          </a:xfrm>
        </p:spPr>
        <p:txBody>
          <a:bodyPr lIns="90000" tIns="46800" rIns="90000" bIns="46800" anchor="t" anchorCtr="0">
            <a:normAutofit/>
          </a:bodyPr>
          <a:lstStyle>
            <a:lvl1pPr>
              <a:defRPr sz="360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4" name="日期占位符 3"/>
          <p:cNvSpPr>
            <a:spLocks noGrp="1"/>
          </p:cNvSpPr>
          <p:nvPr userDrawn="1">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10"/>
            </p:custDataLst>
          </p:nvPr>
        </p:nvSpPr>
        <p:spPr/>
        <p:txBody>
          <a:bodyPr/>
          <a:lstStyle/>
          <a:p>
            <a:endParaRPr lang="zh-CN" altLang="en-US"/>
          </a:p>
        </p:txBody>
      </p:sp>
      <p:sp>
        <p:nvSpPr>
          <p:cNvPr id="6" name="灯片编号占位符 5"/>
          <p:cNvSpPr>
            <a:spLocks noGrp="1"/>
          </p:cNvSpPr>
          <p:nvPr userDrawn="1">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4"/>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5"/>
            </p:custDataLst>
          </p:nvPr>
        </p:nvSpPr>
        <p:spPr>
          <a:xfrm>
            <a:off x="6238877" y="952508"/>
            <a:ext cx="5283242" cy="5388907"/>
          </a:xfrm>
        </p:spPr>
        <p:txBody>
          <a:bodyPr>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7"/>
            </p:custDataLst>
          </p:nvPr>
        </p:nvSpPr>
        <p:spPr/>
        <p:txBody>
          <a:bodyPr/>
          <a:lstStyle/>
          <a:p>
            <a:endParaRPr lang="zh-CN" altLang="en-US"/>
          </a:p>
        </p:txBody>
      </p:sp>
      <p:sp>
        <p:nvSpPr>
          <p:cNvPr id="7" name="灯片编号占位符 6"/>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85" name="图片 84"/>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4"/>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5"/>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7"/>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9"/>
            </p:custDataLst>
          </p:nvPr>
        </p:nvSpPr>
        <p:spPr/>
        <p:txBody>
          <a:bodyPr/>
          <a:lstStyle/>
          <a:p>
            <a:endParaRPr lang="zh-CN" altLang="en-US"/>
          </a:p>
        </p:txBody>
      </p:sp>
      <p:sp>
        <p:nvSpPr>
          <p:cNvPr id="9" name="灯片编号占位符 8"/>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0" y="0"/>
            <a:ext cx="12192000" cy="6858000"/>
            <a:chOff x="0" y="0"/>
            <a:chExt cx="12192000" cy="6858000"/>
          </a:xfrm>
        </p:grpSpPr>
        <p:sp>
          <p:nvSpPr>
            <p:cNvPr id="7" name="矩形 6"/>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5"/>
              </p:custDataLst>
            </p:nvPr>
          </p:nvPicPr>
          <p:blipFill>
            <a:blip r:embed="rId6"/>
            <a:stretch>
              <a:fillRect/>
            </a:stretch>
          </p:blipFill>
          <p:spPr>
            <a:xfrm rot="6515120">
              <a:off x="1110431" y="1298923"/>
              <a:ext cx="4173973" cy="4173973"/>
            </a:xfrm>
            <a:prstGeom prst="rect">
              <a:avLst/>
            </a:prstGeom>
          </p:spPr>
        </p:pic>
      </p:grpSp>
      <p:sp>
        <p:nvSpPr>
          <p:cNvPr id="2" name="标题 1"/>
          <p:cNvSpPr>
            <a:spLocks noGrp="1"/>
          </p:cNvSpPr>
          <p:nvPr>
            <p:ph type="title"/>
            <p:custDataLst>
              <p:tags r:id="rId7"/>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4"/>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6"/>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7"/>
            </p:custDataLst>
          </p:nvPr>
        </p:nvSpPr>
        <p:spPr/>
        <p:txBody>
          <a:bodyPr/>
          <a:lstStyle/>
          <a:p>
            <a:endParaRPr lang="zh-CN" altLang="en-US" dirty="0"/>
          </a:p>
        </p:txBody>
      </p:sp>
      <p:sp>
        <p:nvSpPr>
          <p:cNvPr id="7" name="灯片编号占位符 6"/>
          <p:cNvSpPr>
            <a:spLocks noGrp="1"/>
          </p:cNvSpPr>
          <p:nvPr>
            <p:ph type="sldNum" sz="quarter" idx="12"/>
            <p:custDataLst>
              <p:tags r:id="rId8"/>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2" name="图片 81"/>
          <p:cNvPicPr>
            <a:picLocks noChangeAspect="1"/>
          </p:cNvPicPr>
          <p:nvPr userDrawn="1"/>
        </p:nvPicPr>
        <p:blipFill>
          <a:blip r:embed="rId2"/>
          <a:stretch>
            <a:fillRect/>
          </a:stretch>
        </p:blipFill>
        <p:spPr>
          <a:xfrm>
            <a:off x="64169" y="20518"/>
            <a:ext cx="12089416" cy="6846401"/>
          </a:xfrm>
          <a:prstGeom prst="rect">
            <a:avLst/>
          </a:prstGeom>
        </p:spPr>
      </p:pic>
      <p:sp>
        <p:nvSpPr>
          <p:cNvPr id="2" name="竖排标题 1"/>
          <p:cNvSpPr>
            <a:spLocks noGrp="1"/>
          </p:cNvSpPr>
          <p:nvPr>
            <p:ph type="title" orient="vert"/>
            <p:custDataLst>
              <p:tags r:id="rId3"/>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2" name="图片 81"/>
          <p:cNvPicPr>
            <a:picLocks noChangeAspect="1"/>
          </p:cNvPicPr>
          <p:nvPr userDrawn="1"/>
        </p:nvPicPr>
        <p:blipFill>
          <a:blip r:embed="rId2"/>
          <a:stretch>
            <a:fillRect/>
          </a:stretch>
        </p:blipFill>
        <p:spPr>
          <a:xfrm>
            <a:off x="64169" y="20518"/>
            <a:ext cx="12089416" cy="6846401"/>
          </a:xfrm>
          <a:prstGeom prst="rect">
            <a:avLst/>
          </a:prstGeom>
        </p:spPr>
      </p:pic>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6"/>
            </p:custDataLst>
          </p:nvPr>
        </p:nvSpPr>
        <p:spPr>
          <a:xfrm>
            <a:off x="669930" y="952508"/>
            <a:ext cx="10852237" cy="5388907"/>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0" y="0"/>
            <a:ext cx="12192000" cy="6858000"/>
            <a:chOff x="0" y="0"/>
            <a:chExt cx="12192000" cy="6858000"/>
          </a:xfrm>
        </p:grpSpPr>
        <p:grpSp>
          <p:nvGrpSpPr>
            <p:cNvPr id="6" name="组合 5"/>
            <p:cNvGrpSpPr/>
            <p:nvPr userDrawn="1"/>
          </p:nvGrpSpPr>
          <p:grpSpPr>
            <a:xfrm>
              <a:off x="0" y="0"/>
              <a:ext cx="12192000" cy="6858000"/>
              <a:chOff x="0" y="0"/>
              <a:chExt cx="12192000" cy="6858000"/>
            </a:xfrm>
          </p:grpSpPr>
          <p:sp>
            <p:nvSpPr>
              <p:cNvPr id="7" name="矩形 6"/>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5"/>
                </p:custDataLst>
              </p:nvPr>
            </p:nvPicPr>
            <p:blipFill>
              <a:blip r:embed="rId6"/>
              <a:stretch>
                <a:fillRect/>
              </a:stretch>
            </p:blipFill>
            <p:spPr>
              <a:xfrm rot="6515120">
                <a:off x="1110431" y="1298923"/>
                <a:ext cx="4173973" cy="4173973"/>
              </a:xfrm>
              <a:prstGeom prst="rect">
                <a:avLst/>
              </a:prstGeom>
            </p:spPr>
          </p:pic>
        </p:grpSp>
        <p:sp>
          <p:nvSpPr>
            <p:cNvPr id="9" name="任意多边形: 形状 8"/>
            <p:cNvSpPr/>
            <p:nvPr userDrawn="1">
              <p:custDataLst>
                <p:tags r:id="rId7"/>
              </p:custDataLst>
            </p:nvPr>
          </p:nvSpPr>
          <p:spPr>
            <a:xfrm>
              <a:off x="4325257" y="3574104"/>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rgbClr val="64626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11"/>
            </p:custDataLst>
          </p:nvPr>
        </p:nvSpPr>
        <p:spPr>
          <a:xfrm>
            <a:off x="4920343" y="2103901"/>
            <a:ext cx="4818743" cy="1343394"/>
          </a:xfrm>
        </p:spPr>
        <p:txBody>
          <a:bodyPr vert="horz" lIns="101600" tIns="38100" rIns="25400" bIns="38100" rtlCol="0" anchor="t" anchorCtr="0">
            <a:norm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14" name="文本占位符 13"/>
          <p:cNvSpPr>
            <a:spLocks noGrp="1"/>
          </p:cNvSpPr>
          <p:nvPr>
            <p:ph type="body" sz="quarter" idx="13" hasCustomPrompt="1"/>
            <p:custDataLst>
              <p:tags r:id="rId12"/>
            </p:custDataLst>
          </p:nvPr>
        </p:nvSpPr>
        <p:spPr>
          <a:xfrm>
            <a:off x="4416425" y="3873500"/>
            <a:ext cx="6034088" cy="706744"/>
          </a:xfrm>
        </p:spPr>
        <p:txBody>
          <a:bodyPr>
            <a:normAutofit/>
          </a:bodyPr>
          <a:lstStyle>
            <a:lvl1pPr marL="0" indent="0" algn="ctr">
              <a:buNone/>
              <a:defRPr sz="2400" baseline="0"/>
            </a:lvl1pPr>
          </a:lstStyle>
          <a:p>
            <a:pPr lvl="0"/>
            <a:r>
              <a:rPr lang="zh-CN" altLang="en-US" dirty="0"/>
              <a:t>单击此处编辑文本</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grpSp>
        <p:nvGrpSpPr>
          <p:cNvPr id="21" name="组合 20"/>
          <p:cNvGrpSpPr/>
          <p:nvPr userDrawn="1">
            <p:custDataLst>
              <p:tags r:id="rId5"/>
            </p:custDataLst>
          </p:nvPr>
        </p:nvGrpSpPr>
        <p:grpSpPr>
          <a:xfrm>
            <a:off x="11032164" y="5582927"/>
            <a:ext cx="851136" cy="1210945"/>
            <a:chOff x="1289955" y="1628061"/>
            <a:chExt cx="3941631" cy="5174701"/>
          </a:xfrm>
        </p:grpSpPr>
        <p:sp>
          <p:nvSpPr>
            <p:cNvPr id="22" name="Shape 209"/>
            <p:cNvSpPr/>
            <p:nvPr>
              <p:custDataLst>
                <p:tags r:id="rId6"/>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7"/>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5" name="Shape 203"/>
              <p:cNvSpPr/>
              <p:nvPr>
                <p:custDataLst>
                  <p:tags r:id="rId8"/>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6" name="Shape 204"/>
              <p:cNvSpPr/>
              <p:nvPr>
                <p:custDataLst>
                  <p:tags r:id="rId9"/>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7" name="Shape 205"/>
              <p:cNvSpPr/>
              <p:nvPr>
                <p:custDataLst>
                  <p:tags r:id="rId10"/>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8" name="Shape 206"/>
              <p:cNvSpPr/>
              <p:nvPr>
                <p:custDataLst>
                  <p:tags r:id="rId11"/>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9" name="Shape 207"/>
              <p:cNvSpPr/>
              <p:nvPr>
                <p:custDataLst>
                  <p:tags r:id="rId12"/>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0" name="Shape 208"/>
              <p:cNvSpPr/>
              <p:nvPr>
                <p:custDataLst>
                  <p:tags r:id="rId13"/>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1" name="Shape 210"/>
              <p:cNvSpPr/>
              <p:nvPr>
                <p:custDataLst>
                  <p:tags r:id="rId14"/>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grpSp>
      <p:sp>
        <p:nvSpPr>
          <p:cNvPr id="2" name="标题 1"/>
          <p:cNvSpPr>
            <a:spLocks noGrp="1"/>
          </p:cNvSpPr>
          <p:nvPr>
            <p:ph type="title"/>
            <p:custDataLst>
              <p:tags r:id="rId15"/>
            </p:custDataLst>
          </p:nvPr>
        </p:nvSpPr>
        <p:spPr/>
        <p:txBody>
          <a:bodyPr>
            <a:normAutofit/>
          </a:bodyPr>
          <a:lstStyle/>
          <a:p>
            <a:r>
              <a:rPr lang="zh-CN" altLang="en-US"/>
              <a:t>单击此处编辑母版标题样式</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86385" y="273050"/>
            <a:ext cx="116160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9" name="图片 8"/>
          <p:cNvPicPr>
            <a:picLocks noChangeAspect="1"/>
          </p:cNvPicPr>
          <p:nvPr userDrawn="1">
            <p:custDataLst>
              <p:tags r:id="rId3"/>
            </p:custDataLst>
          </p:nvPr>
        </p:nvPicPr>
        <p:blipFill>
          <a:blip r:embed="rId4"/>
          <a:stretch>
            <a:fillRect/>
          </a:stretch>
        </p:blipFill>
        <p:spPr>
          <a:xfrm flipH="1">
            <a:off x="10866755" y="5121275"/>
            <a:ext cx="1076960" cy="1715770"/>
          </a:xfrm>
          <a:prstGeom prst="rect">
            <a:avLst/>
          </a:prstGeom>
          <a:solidFill>
            <a:schemeClr val="bg2"/>
          </a:solidFill>
        </p:spPr>
      </p:pic>
      <p:sp>
        <p:nvSpPr>
          <p:cNvPr id="2" name="标题 1"/>
          <p:cNvSpPr>
            <a:spLocks noGrp="1"/>
          </p:cNvSpPr>
          <p:nvPr>
            <p:ph type="title" hasCustomPrompt="1"/>
            <p:custDataLst>
              <p:tags r:id="rId5"/>
            </p:custDataLst>
          </p:nvPr>
        </p:nvSpPr>
        <p:spPr>
          <a:xfrm>
            <a:off x="1281600" y="1249200"/>
            <a:ext cx="9626400" cy="723600"/>
          </a:xfrm>
        </p:spPr>
        <p:txBody>
          <a:bodyPr anchor="ctr">
            <a:normAutofit/>
          </a:bodyP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1905" y="-4445"/>
            <a:ext cx="489902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62" name="图片 161"/>
          <p:cNvPicPr>
            <a:picLocks noChangeAspect="1"/>
          </p:cNvPicPr>
          <p:nvPr userDrawn="1">
            <p:custDataLst>
              <p:tags r:id="rId3"/>
            </p:custDataLst>
          </p:nvPr>
        </p:nvPicPr>
        <p:blipFill>
          <a:blip r:embed="rId4"/>
          <a:stretch>
            <a:fillRect/>
          </a:stretch>
        </p:blipFill>
        <p:spPr>
          <a:xfrm flipH="1">
            <a:off x="142026" y="5040626"/>
            <a:ext cx="1077174" cy="1715607"/>
          </a:xfrm>
          <a:prstGeom prst="rect">
            <a:avLst/>
          </a:prstGeom>
        </p:spPr>
      </p:pic>
      <p:sp>
        <p:nvSpPr>
          <p:cNvPr id="2" name="标题 1"/>
          <p:cNvSpPr>
            <a:spLocks noGrp="1"/>
          </p:cNvSpPr>
          <p:nvPr>
            <p:ph type="title" hasCustomPrompt="1"/>
            <p:custDataLst>
              <p:tags r:id="rId5"/>
            </p:custDataLst>
          </p:nvPr>
        </p:nvSpPr>
        <p:spPr>
          <a:xfrm>
            <a:off x="583200" y="770400"/>
            <a:ext cx="3960000" cy="882000"/>
          </a:xfrm>
        </p:spPr>
        <p:txBody>
          <a:bodyPr anchor="ctr">
            <a:normAutofit/>
          </a:bodyPr>
          <a:lstStyle>
            <a:lvl1pPr>
              <a:defRPr sz="3600" baseline="0">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anim calcmode="lin" valueType="num">
                                      <p:cBhvr>
                                        <p:cTn id="8" dur="1000" fill="hold"/>
                                        <p:tgtEl>
                                          <p:spTgt spid="162"/>
                                        </p:tgtEl>
                                        <p:attrNameLst>
                                          <p:attrName>ppt_x</p:attrName>
                                        </p:attrNameLst>
                                      </p:cBhvr>
                                      <p:tavLst>
                                        <p:tav tm="0">
                                          <p:val>
                                            <p:strVal val="#ppt_x"/>
                                          </p:val>
                                        </p:tav>
                                        <p:tav tm="100000">
                                          <p:val>
                                            <p:strVal val="#ppt_x"/>
                                          </p:val>
                                        </p:tav>
                                      </p:tavLst>
                                    </p:anim>
                                    <p:anim calcmode="lin" valueType="num">
                                      <p:cBhvr>
                                        <p:cTn id="9"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6" name="组合 5"/>
          <p:cNvGrpSpPr/>
          <p:nvPr userDrawn="1">
            <p:custDataLst>
              <p:tags r:id="rId3"/>
            </p:custDataLst>
          </p:nvPr>
        </p:nvGrpSpPr>
        <p:grpSpPr>
          <a:xfrm>
            <a:off x="10955020" y="211455"/>
            <a:ext cx="889635" cy="1174750"/>
            <a:chOff x="17252" y="333"/>
            <a:chExt cx="1401" cy="1850"/>
          </a:xfrm>
        </p:grpSpPr>
        <p:sp>
          <p:nvSpPr>
            <p:cNvPr id="12" name="Shape 209"/>
            <p:cNvSpPr/>
            <p:nvPr userDrawn="1">
              <p:custDataLst>
                <p:tags r:id="rId4"/>
              </p:custDataLst>
            </p:nvPr>
          </p:nvSpPr>
          <p:spPr>
            <a:xfrm rot="3758493">
              <a:off x="17758" y="1288"/>
              <a:ext cx="1089" cy="702"/>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14" name="Shape 202"/>
            <p:cNvSpPr/>
            <p:nvPr userDrawn="1">
              <p:custDataLst>
                <p:tags r:id="rId5"/>
              </p:custDataLst>
            </p:nvPr>
          </p:nvSpPr>
          <p:spPr>
            <a:xfrm rot="3758493">
              <a:off x="17098" y="487"/>
              <a:ext cx="999" cy="691"/>
            </a:xfrm>
            <a:custGeom>
              <a:avLst/>
              <a:gdLst/>
              <a:ahLst/>
              <a:cxnLst>
                <a:cxn ang="0">
                  <a:pos x="wd2" y="hd2"/>
                </a:cxn>
                <a:cxn ang="5400000">
                  <a:pos x="wd2" y="hd2"/>
                </a:cxn>
                <a:cxn ang="10800000">
                  <a:pos x="wd2" y="hd2"/>
                </a:cxn>
                <a:cxn ang="16200000">
                  <a:pos x="wd2" y="hd2"/>
                </a:cxn>
              </a:cxnLst>
              <a:rect l="0" t="0" r="r" b="b"/>
              <a:pathLst>
                <a:path w="999" h="691">
                  <a:moveTo>
                    <a:pt x="345" y="353"/>
                  </a:moveTo>
                  <a:cubicBezTo>
                    <a:pt x="468" y="355"/>
                    <a:pt x="588" y="353"/>
                    <a:pt x="706" y="368"/>
                  </a:cubicBezTo>
                  <a:cubicBezTo>
                    <a:pt x="707" y="389"/>
                    <a:pt x="719" y="410"/>
                    <a:pt x="726" y="429"/>
                  </a:cubicBezTo>
                  <a:lnTo>
                    <a:pt x="729" y="438"/>
                  </a:lnTo>
                  <a:lnTo>
                    <a:pt x="732" y="438"/>
                  </a:lnTo>
                  <a:cubicBezTo>
                    <a:pt x="756" y="520"/>
                    <a:pt x="796" y="607"/>
                    <a:pt x="803" y="691"/>
                  </a:cubicBezTo>
                  <a:lnTo>
                    <a:pt x="391" y="680"/>
                  </a:lnTo>
                  <a:cubicBezTo>
                    <a:pt x="415" y="619"/>
                    <a:pt x="389" y="488"/>
                    <a:pt x="361" y="426"/>
                  </a:cubicBezTo>
                  <a:cubicBezTo>
                    <a:pt x="400" y="420"/>
                    <a:pt x="438" y="419"/>
                    <a:pt x="477" y="420"/>
                  </a:cubicBezTo>
                  <a:lnTo>
                    <a:pt x="488" y="421"/>
                  </a:lnTo>
                  <a:lnTo>
                    <a:pt x="364" y="406"/>
                  </a:lnTo>
                  <a:cubicBezTo>
                    <a:pt x="354" y="390"/>
                    <a:pt x="349" y="369"/>
                    <a:pt x="345" y="353"/>
                  </a:cubicBezTo>
                  <a:close/>
                  <a:moveTo>
                    <a:pt x="299" y="206"/>
                  </a:moveTo>
                  <a:lnTo>
                    <a:pt x="345" y="322"/>
                  </a:lnTo>
                  <a:cubicBezTo>
                    <a:pt x="319" y="290"/>
                    <a:pt x="303" y="244"/>
                    <a:pt x="299" y="206"/>
                  </a:cubicBezTo>
                  <a:close/>
                  <a:moveTo>
                    <a:pt x="142" y="48"/>
                  </a:moveTo>
                  <a:lnTo>
                    <a:pt x="134" y="180"/>
                  </a:lnTo>
                  <a:cubicBezTo>
                    <a:pt x="91" y="178"/>
                    <a:pt x="45" y="184"/>
                    <a:pt x="3" y="189"/>
                  </a:cubicBezTo>
                  <a:cubicBezTo>
                    <a:pt x="-1" y="146"/>
                    <a:pt x="0" y="98"/>
                    <a:pt x="2" y="54"/>
                  </a:cubicBezTo>
                  <a:cubicBezTo>
                    <a:pt x="43" y="54"/>
                    <a:pt x="97" y="48"/>
                    <a:pt x="142" y="48"/>
                  </a:cubicBezTo>
                  <a:close/>
                  <a:moveTo>
                    <a:pt x="579" y="0"/>
                  </a:moveTo>
                  <a:cubicBezTo>
                    <a:pt x="582" y="0"/>
                    <a:pt x="585" y="0"/>
                    <a:pt x="589" y="1"/>
                  </a:cubicBezTo>
                  <a:cubicBezTo>
                    <a:pt x="603" y="0"/>
                    <a:pt x="607" y="22"/>
                    <a:pt x="606" y="35"/>
                  </a:cubicBezTo>
                  <a:lnTo>
                    <a:pt x="605" y="38"/>
                  </a:lnTo>
                  <a:lnTo>
                    <a:pt x="608" y="38"/>
                  </a:lnTo>
                  <a:lnTo>
                    <a:pt x="610" y="36"/>
                  </a:lnTo>
                  <a:cubicBezTo>
                    <a:pt x="634" y="12"/>
                    <a:pt x="653" y="14"/>
                    <a:pt x="668" y="32"/>
                  </a:cubicBezTo>
                  <a:lnTo>
                    <a:pt x="670" y="34"/>
                  </a:lnTo>
                  <a:lnTo>
                    <a:pt x="674" y="34"/>
                  </a:lnTo>
                  <a:cubicBezTo>
                    <a:pt x="700" y="32"/>
                    <a:pt x="725" y="29"/>
                    <a:pt x="751" y="29"/>
                  </a:cubicBezTo>
                  <a:cubicBezTo>
                    <a:pt x="771" y="29"/>
                    <a:pt x="791" y="30"/>
                    <a:pt x="812" y="35"/>
                  </a:cubicBezTo>
                  <a:lnTo>
                    <a:pt x="812" y="47"/>
                  </a:lnTo>
                  <a:lnTo>
                    <a:pt x="821" y="49"/>
                  </a:lnTo>
                  <a:cubicBezTo>
                    <a:pt x="882" y="68"/>
                    <a:pt x="939" y="99"/>
                    <a:pt x="999" y="120"/>
                  </a:cubicBezTo>
                  <a:cubicBezTo>
                    <a:pt x="941" y="159"/>
                    <a:pt x="859" y="206"/>
                    <a:pt x="788" y="209"/>
                  </a:cubicBezTo>
                  <a:lnTo>
                    <a:pt x="788" y="203"/>
                  </a:lnTo>
                  <a:lnTo>
                    <a:pt x="776" y="202"/>
                  </a:lnTo>
                  <a:cubicBezTo>
                    <a:pt x="756" y="201"/>
                    <a:pt x="736" y="199"/>
                    <a:pt x="716" y="196"/>
                  </a:cubicBezTo>
                  <a:lnTo>
                    <a:pt x="704" y="195"/>
                  </a:lnTo>
                  <a:lnTo>
                    <a:pt x="704" y="195"/>
                  </a:lnTo>
                  <a:cubicBezTo>
                    <a:pt x="705" y="262"/>
                    <a:pt x="697" y="328"/>
                    <a:pt x="681" y="351"/>
                  </a:cubicBezTo>
                  <a:lnTo>
                    <a:pt x="383" y="230"/>
                  </a:lnTo>
                  <a:cubicBezTo>
                    <a:pt x="384" y="229"/>
                    <a:pt x="383" y="217"/>
                    <a:pt x="383" y="198"/>
                  </a:cubicBezTo>
                  <a:lnTo>
                    <a:pt x="383" y="195"/>
                  </a:lnTo>
                  <a:lnTo>
                    <a:pt x="353" y="195"/>
                  </a:lnTo>
                  <a:cubicBezTo>
                    <a:pt x="290" y="196"/>
                    <a:pt x="233" y="196"/>
                    <a:pt x="199" y="196"/>
                  </a:cubicBezTo>
                  <a:lnTo>
                    <a:pt x="142" y="203"/>
                  </a:lnTo>
                  <a:lnTo>
                    <a:pt x="142" y="69"/>
                  </a:lnTo>
                  <a:cubicBezTo>
                    <a:pt x="225" y="55"/>
                    <a:pt x="310" y="49"/>
                    <a:pt x="394" y="45"/>
                  </a:cubicBezTo>
                  <a:lnTo>
                    <a:pt x="395" y="45"/>
                  </a:lnTo>
                  <a:lnTo>
                    <a:pt x="396" y="40"/>
                  </a:lnTo>
                  <a:cubicBezTo>
                    <a:pt x="407" y="6"/>
                    <a:pt x="426" y="-6"/>
                    <a:pt x="459" y="40"/>
                  </a:cubicBezTo>
                  <a:lnTo>
                    <a:pt x="460" y="43"/>
                  </a:lnTo>
                  <a:lnTo>
                    <a:pt x="464" y="43"/>
                  </a:lnTo>
                  <a:lnTo>
                    <a:pt x="464" y="40"/>
                  </a:lnTo>
                  <a:cubicBezTo>
                    <a:pt x="472" y="8"/>
                    <a:pt x="487" y="-2"/>
                    <a:pt x="506" y="2"/>
                  </a:cubicBezTo>
                  <a:cubicBezTo>
                    <a:pt x="519" y="2"/>
                    <a:pt x="532" y="13"/>
                    <a:pt x="534" y="40"/>
                  </a:cubicBezTo>
                  <a:lnTo>
                    <a:pt x="534" y="40"/>
                  </a:lnTo>
                  <a:lnTo>
                    <a:pt x="537" y="40"/>
                  </a:lnTo>
                  <a:lnTo>
                    <a:pt x="541" y="34"/>
                  </a:lnTo>
                  <a:cubicBezTo>
                    <a:pt x="553" y="14"/>
                    <a:pt x="562" y="1"/>
                    <a:pt x="579" y="0"/>
                  </a:cubicBezTo>
                  <a:close/>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sp>
        <p:nvSpPr>
          <p:cNvPr id="2" name="标题 1"/>
          <p:cNvSpPr>
            <a:spLocks noGrp="1"/>
          </p:cNvSpPr>
          <p:nvPr>
            <p:ph type="title"/>
            <p:custDataLst>
              <p:tags r:id="rId6"/>
            </p:custDataLst>
          </p:nvPr>
        </p:nvSpPr>
        <p:spPr>
          <a:xfrm>
            <a:off x="612000" y="781200"/>
            <a:ext cx="10976400" cy="626400"/>
          </a:xfrm>
        </p:spPr>
        <p:txBody>
          <a:bodyPr anchor="ctr">
            <a:normAutofit/>
          </a:bodyPr>
          <a:lstStyle>
            <a:lvl1pPr algn="ctr">
              <a:defRPr sz="3600" baseline="0">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612000" y="1659600"/>
            <a:ext cx="10975975" cy="828000"/>
          </a:xfrm>
        </p:spPr>
        <p:txBody>
          <a:bodyPr>
            <a:normAutofit/>
          </a:bodyPr>
          <a:lstStyle>
            <a:lvl1pPr algn="ct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612775" y="2808000"/>
            <a:ext cx="10965600" cy="34308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21" name="组合 20"/>
          <p:cNvGrpSpPr/>
          <p:nvPr userDrawn="1">
            <p:custDataLst>
              <p:tags r:id="rId3"/>
            </p:custDataLst>
          </p:nvPr>
        </p:nvGrpSpPr>
        <p:grpSpPr>
          <a:xfrm>
            <a:off x="11032164" y="5582927"/>
            <a:ext cx="851136" cy="1210945"/>
            <a:chOff x="1289955" y="1628061"/>
            <a:chExt cx="3941631" cy="5174701"/>
          </a:xfrm>
        </p:grpSpPr>
        <p:sp>
          <p:nvSpPr>
            <p:cNvPr id="22" name="Shape 209"/>
            <p:cNvSpPr/>
            <p:nvPr>
              <p:custDataLst>
                <p:tags r:id="rId4"/>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5"/>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5" name="Shape 203"/>
              <p:cNvSpPr/>
              <p:nvPr>
                <p:custDataLst>
                  <p:tags r:id="rId6"/>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6" name="Shape 204"/>
              <p:cNvSpPr/>
              <p:nvPr>
                <p:custDataLst>
                  <p:tags r:id="rId7"/>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7" name="Shape 205"/>
              <p:cNvSpPr/>
              <p:nvPr>
                <p:custDataLst>
                  <p:tags r:id="rId8"/>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8" name="Shape 206"/>
              <p:cNvSpPr/>
              <p:nvPr>
                <p:custDataLst>
                  <p:tags r:id="rId9"/>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9" name="Shape 207"/>
              <p:cNvSpPr/>
              <p:nvPr>
                <p:custDataLst>
                  <p:tags r:id="rId10"/>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0" name="Shape 208"/>
              <p:cNvSpPr/>
              <p:nvPr>
                <p:custDataLst>
                  <p:tags r:id="rId11"/>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1" name="Shape 210"/>
              <p:cNvSpPr/>
              <p:nvPr>
                <p:custDataLst>
                  <p:tags r:id="rId12"/>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grpSp>
      <p:sp>
        <p:nvSpPr>
          <p:cNvPr id="2" name="标题 1"/>
          <p:cNvSpPr>
            <a:spLocks noGrp="1"/>
          </p:cNvSpPr>
          <p:nvPr>
            <p:ph type="title"/>
            <p:custDataLst>
              <p:tags r:id="rId13"/>
            </p:custDataLst>
          </p:nvPr>
        </p:nvSpPr>
        <p:spPr>
          <a:xfrm>
            <a:off x="604800" y="669600"/>
            <a:ext cx="10976400" cy="565200"/>
          </a:xfrm>
        </p:spPr>
        <p:txBody>
          <a:bodyPr anchor="ctr">
            <a:normAutofit/>
          </a:bodyPr>
          <a:lstStyle>
            <a:lvl1pPr algn="ctr">
              <a:defRPr sz="32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5"/>
            </p:custDataLst>
          </p:nvPr>
        </p:nvSpPr>
        <p:spPr/>
        <p:txBody>
          <a:bodyPr/>
          <a:lstStyle/>
          <a:p>
            <a:endParaRPr lang="zh-CN" altLang="en-US" dirty="0"/>
          </a:p>
        </p:txBody>
      </p:sp>
      <p:sp>
        <p:nvSpPr>
          <p:cNvPr id="5" name="灯片编号占位符 4"/>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7"/>
            </p:custDataLst>
          </p:nvPr>
        </p:nvSpPr>
        <p:spPr>
          <a:xfrm>
            <a:off x="604837" y="1681200"/>
            <a:ext cx="10990800" cy="32112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8"/>
            </p:custDataLst>
          </p:nvPr>
        </p:nvSpPr>
        <p:spPr>
          <a:xfrm>
            <a:off x="594000" y="5180400"/>
            <a:ext cx="11001600" cy="1011600"/>
          </a:xfrm>
        </p:spPr>
        <p:txBody>
          <a:bodyPr>
            <a:normAutofit/>
          </a:bodyPr>
          <a:lstStyle>
            <a:lvl1pPr marL="0" indent="0">
              <a:buNone/>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9790430" y="5666740"/>
            <a:ext cx="2177415" cy="1131570"/>
            <a:chOff x="15418" y="8924"/>
            <a:chExt cx="3429" cy="1782"/>
          </a:xfrm>
        </p:grpSpPr>
        <p:pic>
          <p:nvPicPr>
            <p:cNvPr id="48" name="图片 47"/>
            <p:cNvPicPr>
              <a:picLocks noChangeAspect="1"/>
            </p:cNvPicPr>
            <p:nvPr userDrawn="1">
              <p:custDataLst>
                <p:tags r:id="rId3"/>
              </p:custDataLst>
            </p:nvPr>
          </p:nvPicPr>
          <p:blipFill rotWithShape="1">
            <a:blip r:embed="rId4"/>
            <a:srcRect/>
            <a:stretch>
              <a:fillRect/>
            </a:stretch>
          </p:blipFill>
          <p:spPr>
            <a:xfrm>
              <a:off x="16181" y="9090"/>
              <a:ext cx="759" cy="877"/>
            </a:xfrm>
            <a:prstGeom prst="rect">
              <a:avLst/>
            </a:prstGeom>
          </p:spPr>
        </p:pic>
        <p:sp>
          <p:nvSpPr>
            <p:cNvPr id="54" name="Freeform 5"/>
            <p:cNvSpPr>
              <a:spLocks noEditPoints="1"/>
            </p:cNvSpPr>
            <p:nvPr userDrawn="1">
              <p:custDataLst>
                <p:tags r:id="rId5"/>
              </p:custDataLst>
            </p:nvPr>
          </p:nvSpPr>
          <p:spPr bwMode="auto">
            <a:xfrm>
              <a:off x="15418" y="8924"/>
              <a:ext cx="1309" cy="1744"/>
            </a:xfrm>
            <a:custGeom>
              <a:avLst/>
              <a:gdLst>
                <a:gd name="T0" fmla="*/ 0 w 120"/>
                <a:gd name="T1" fmla="*/ 61 h 122"/>
                <a:gd name="T2" fmla="*/ 60 w 120"/>
                <a:gd name="T3" fmla="*/ 0 h 122"/>
                <a:gd name="T4" fmla="*/ 60 w 120"/>
                <a:gd name="T5" fmla="*/ 0 h 122"/>
                <a:gd name="T6" fmla="*/ 120 w 120"/>
                <a:gd name="T7" fmla="*/ 61 h 122"/>
                <a:gd name="T8" fmla="*/ 120 w 120"/>
                <a:gd name="T9" fmla="*/ 61 h 122"/>
                <a:gd name="T10" fmla="*/ 120 w 120"/>
                <a:gd name="T11" fmla="*/ 61 h 122"/>
                <a:gd name="T12" fmla="*/ 60 w 120"/>
                <a:gd name="T13" fmla="*/ 122 h 122"/>
                <a:gd name="T14" fmla="*/ 60 w 120"/>
                <a:gd name="T15" fmla="*/ 122 h 122"/>
                <a:gd name="T16" fmla="*/ 0 w 120"/>
                <a:gd name="T17" fmla="*/ 61 h 122"/>
                <a:gd name="T18" fmla="*/ 4 w 120"/>
                <a:gd name="T19" fmla="*/ 61 h 122"/>
                <a:gd name="T20" fmla="*/ 60 w 120"/>
                <a:gd name="T21" fmla="*/ 118 h 122"/>
                <a:gd name="T22" fmla="*/ 60 w 120"/>
                <a:gd name="T23" fmla="*/ 118 h 122"/>
                <a:gd name="T24" fmla="*/ 116 w 120"/>
                <a:gd name="T25" fmla="*/ 61 h 122"/>
                <a:gd name="T26" fmla="*/ 116 w 120"/>
                <a:gd name="T27" fmla="*/ 61 h 122"/>
                <a:gd name="T28" fmla="*/ 116 w 120"/>
                <a:gd name="T29" fmla="*/ 61 h 122"/>
                <a:gd name="T30" fmla="*/ 60 w 120"/>
                <a:gd name="T31" fmla="*/ 4 h 122"/>
                <a:gd name="T32" fmla="*/ 60 w 120"/>
                <a:gd name="T33" fmla="*/ 4 h 122"/>
                <a:gd name="T34" fmla="*/ 4 w 120"/>
                <a:gd name="T3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9" h="1744">
                  <a:moveTo>
                    <a:pt x="442" y="1685"/>
                  </a:moveTo>
                  <a:lnTo>
                    <a:pt x="442" y="1685"/>
                  </a:lnTo>
                  <a:lnTo>
                    <a:pt x="441" y="1685"/>
                  </a:lnTo>
                  <a:lnTo>
                    <a:pt x="440" y="1685"/>
                  </a:lnTo>
                  <a:lnTo>
                    <a:pt x="439" y="1685"/>
                  </a:lnTo>
                  <a:lnTo>
                    <a:pt x="438" y="1685"/>
                  </a:lnTo>
                  <a:lnTo>
                    <a:pt x="438" y="1685"/>
                  </a:lnTo>
                  <a:lnTo>
                    <a:pt x="438" y="1685"/>
                  </a:lnTo>
                  <a:lnTo>
                    <a:pt x="442" y="1685"/>
                  </a:lnTo>
                  <a:close/>
                  <a:moveTo>
                    <a:pt x="660" y="750"/>
                  </a:moveTo>
                  <a:lnTo>
                    <a:pt x="478" y="980"/>
                  </a:lnTo>
                  <a:lnTo>
                    <a:pt x="486" y="1023"/>
                  </a:lnTo>
                  <a:lnTo>
                    <a:pt x="581" y="984"/>
                  </a:lnTo>
                  <a:lnTo>
                    <a:pt x="660" y="750"/>
                  </a:lnTo>
                  <a:close/>
                  <a:moveTo>
                    <a:pt x="719" y="665"/>
                  </a:moveTo>
                  <a:lnTo>
                    <a:pt x="719" y="665"/>
                  </a:lnTo>
                  <a:lnTo>
                    <a:pt x="723" y="682"/>
                  </a:lnTo>
                  <a:lnTo>
                    <a:pt x="737" y="678"/>
                  </a:lnTo>
                  <a:lnTo>
                    <a:pt x="733" y="674"/>
                  </a:lnTo>
                  <a:cubicBezTo>
                    <a:pt x="730" y="671"/>
                    <a:pt x="726" y="668"/>
                    <a:pt x="721" y="666"/>
                  </a:cubicBezTo>
                  <a:lnTo>
                    <a:pt x="719" y="665"/>
                  </a:lnTo>
                  <a:close/>
                  <a:moveTo>
                    <a:pt x="496" y="659"/>
                  </a:moveTo>
                  <a:cubicBezTo>
                    <a:pt x="496" y="659"/>
                    <a:pt x="496" y="659"/>
                    <a:pt x="496" y="659"/>
                  </a:cubicBezTo>
                  <a:lnTo>
                    <a:pt x="497" y="659"/>
                  </a:lnTo>
                  <a:lnTo>
                    <a:pt x="497" y="660"/>
                  </a:lnTo>
                  <a:lnTo>
                    <a:pt x="498" y="660"/>
                  </a:lnTo>
                  <a:lnTo>
                    <a:pt x="499" y="660"/>
                  </a:lnTo>
                  <a:lnTo>
                    <a:pt x="500" y="661"/>
                  </a:lnTo>
                  <a:lnTo>
                    <a:pt x="500" y="661"/>
                  </a:lnTo>
                  <a:lnTo>
                    <a:pt x="501" y="661"/>
                  </a:lnTo>
                  <a:lnTo>
                    <a:pt x="501" y="661"/>
                  </a:lnTo>
                  <a:lnTo>
                    <a:pt x="500" y="661"/>
                  </a:lnTo>
                  <a:lnTo>
                    <a:pt x="500" y="661"/>
                  </a:lnTo>
                  <a:lnTo>
                    <a:pt x="500" y="661"/>
                  </a:lnTo>
                  <a:lnTo>
                    <a:pt x="499" y="660"/>
                  </a:lnTo>
                  <a:lnTo>
                    <a:pt x="499" y="660"/>
                  </a:lnTo>
                  <a:lnTo>
                    <a:pt x="498" y="660"/>
                  </a:lnTo>
                  <a:lnTo>
                    <a:pt x="498" y="660"/>
                  </a:lnTo>
                  <a:lnTo>
                    <a:pt x="497" y="659"/>
                  </a:lnTo>
                  <a:lnTo>
                    <a:pt x="496" y="659"/>
                  </a:lnTo>
                  <a:close/>
                  <a:moveTo>
                    <a:pt x="613" y="654"/>
                  </a:moveTo>
                  <a:lnTo>
                    <a:pt x="609" y="654"/>
                  </a:lnTo>
                  <a:cubicBezTo>
                    <a:pt x="541" y="667"/>
                    <a:pt x="465" y="708"/>
                    <a:pt x="423" y="773"/>
                  </a:cubicBezTo>
                  <a:cubicBezTo>
                    <a:pt x="420" y="770"/>
                    <a:pt x="419" y="769"/>
                    <a:pt x="419" y="769"/>
                  </a:cubicBezTo>
                  <a:lnTo>
                    <a:pt x="419" y="769"/>
                  </a:lnTo>
                  <a:lnTo>
                    <a:pt x="421" y="771"/>
                  </a:lnTo>
                  <a:cubicBezTo>
                    <a:pt x="423" y="773"/>
                    <a:pt x="423" y="773"/>
                    <a:pt x="423" y="773"/>
                  </a:cubicBezTo>
                  <a:cubicBezTo>
                    <a:pt x="399" y="812"/>
                    <a:pt x="387" y="864"/>
                    <a:pt x="387" y="915"/>
                  </a:cubicBezTo>
                  <a:cubicBezTo>
                    <a:pt x="387" y="998"/>
                    <a:pt x="419" y="1078"/>
                    <a:pt x="455" y="1097"/>
                  </a:cubicBezTo>
                  <a:cubicBezTo>
                    <a:pt x="463" y="1101"/>
                    <a:pt x="470" y="1105"/>
                    <a:pt x="482" y="1105"/>
                  </a:cubicBezTo>
                  <a:cubicBezTo>
                    <a:pt x="482" y="1105"/>
                    <a:pt x="482" y="1105"/>
                    <a:pt x="486" y="1105"/>
                  </a:cubicBezTo>
                  <a:cubicBezTo>
                    <a:pt x="546" y="1105"/>
                    <a:pt x="646" y="1026"/>
                    <a:pt x="705" y="931"/>
                  </a:cubicBezTo>
                  <a:cubicBezTo>
                    <a:pt x="745" y="876"/>
                    <a:pt x="761" y="812"/>
                    <a:pt x="761" y="761"/>
                  </a:cubicBezTo>
                  <a:cubicBezTo>
                    <a:pt x="761" y="744"/>
                    <a:pt x="759" y="729"/>
                    <a:pt x="756" y="716"/>
                  </a:cubicBezTo>
                  <a:lnTo>
                    <a:pt x="753" y="708"/>
                  </a:lnTo>
                  <a:lnTo>
                    <a:pt x="708" y="722"/>
                  </a:lnTo>
                  <a:lnTo>
                    <a:pt x="705" y="716"/>
                  </a:lnTo>
                  <a:lnTo>
                    <a:pt x="605" y="1007"/>
                  </a:lnTo>
                  <a:lnTo>
                    <a:pt x="462" y="1067"/>
                  </a:lnTo>
                  <a:lnTo>
                    <a:pt x="442" y="980"/>
                  </a:lnTo>
                  <a:lnTo>
                    <a:pt x="442" y="972"/>
                  </a:lnTo>
                  <a:lnTo>
                    <a:pt x="676" y="680"/>
                  </a:lnTo>
                  <a:lnTo>
                    <a:pt x="613" y="689"/>
                  </a:lnTo>
                  <a:lnTo>
                    <a:pt x="613" y="654"/>
                  </a:lnTo>
                  <a:close/>
                  <a:moveTo>
                    <a:pt x="716" y="424"/>
                  </a:moveTo>
                  <a:cubicBezTo>
                    <a:pt x="712" y="460"/>
                    <a:pt x="704" y="500"/>
                    <a:pt x="700" y="512"/>
                  </a:cubicBezTo>
                  <a:cubicBezTo>
                    <a:pt x="700" y="516"/>
                    <a:pt x="704" y="523"/>
                    <a:pt x="712" y="531"/>
                  </a:cubicBezTo>
                  <a:cubicBezTo>
                    <a:pt x="724" y="539"/>
                    <a:pt x="736" y="543"/>
                    <a:pt x="744" y="543"/>
                  </a:cubicBezTo>
                  <a:cubicBezTo>
                    <a:pt x="748" y="543"/>
                    <a:pt x="792" y="519"/>
                    <a:pt x="828" y="500"/>
                  </a:cubicBezTo>
                  <a:cubicBezTo>
                    <a:pt x="832" y="496"/>
                    <a:pt x="836" y="492"/>
                    <a:pt x="844" y="492"/>
                  </a:cubicBezTo>
                  <a:cubicBezTo>
                    <a:pt x="836" y="492"/>
                    <a:pt x="832" y="492"/>
                    <a:pt x="824" y="492"/>
                  </a:cubicBezTo>
                  <a:cubicBezTo>
                    <a:pt x="804" y="492"/>
                    <a:pt x="784" y="492"/>
                    <a:pt x="768" y="488"/>
                  </a:cubicBezTo>
                  <a:cubicBezTo>
                    <a:pt x="740" y="480"/>
                    <a:pt x="728" y="452"/>
                    <a:pt x="716" y="424"/>
                  </a:cubicBezTo>
                  <a:close/>
                  <a:moveTo>
                    <a:pt x="700" y="349"/>
                  </a:moveTo>
                  <a:cubicBezTo>
                    <a:pt x="704" y="349"/>
                    <a:pt x="704" y="349"/>
                    <a:pt x="704" y="349"/>
                  </a:cubicBezTo>
                  <a:cubicBezTo>
                    <a:pt x="724" y="349"/>
                    <a:pt x="724" y="349"/>
                    <a:pt x="724" y="349"/>
                  </a:cubicBezTo>
                  <a:cubicBezTo>
                    <a:pt x="728" y="349"/>
                    <a:pt x="728" y="349"/>
                    <a:pt x="728" y="349"/>
                  </a:cubicBezTo>
                  <a:cubicBezTo>
                    <a:pt x="728" y="353"/>
                    <a:pt x="728" y="353"/>
                    <a:pt x="728" y="353"/>
                  </a:cubicBezTo>
                  <a:cubicBezTo>
                    <a:pt x="728" y="353"/>
                    <a:pt x="728" y="357"/>
                    <a:pt x="728" y="357"/>
                  </a:cubicBezTo>
                  <a:cubicBezTo>
                    <a:pt x="732" y="361"/>
                    <a:pt x="732" y="365"/>
                    <a:pt x="732" y="369"/>
                  </a:cubicBezTo>
                  <a:cubicBezTo>
                    <a:pt x="736" y="381"/>
                    <a:pt x="740" y="393"/>
                    <a:pt x="744" y="405"/>
                  </a:cubicBezTo>
                  <a:cubicBezTo>
                    <a:pt x="752" y="432"/>
                    <a:pt x="772" y="456"/>
                    <a:pt x="776" y="456"/>
                  </a:cubicBezTo>
                  <a:cubicBezTo>
                    <a:pt x="788" y="456"/>
                    <a:pt x="804" y="460"/>
                    <a:pt x="824" y="460"/>
                  </a:cubicBezTo>
                  <a:cubicBezTo>
                    <a:pt x="864" y="460"/>
                    <a:pt x="900" y="456"/>
                    <a:pt x="904" y="456"/>
                  </a:cubicBezTo>
                  <a:cubicBezTo>
                    <a:pt x="908" y="456"/>
                    <a:pt x="908" y="456"/>
                    <a:pt x="908" y="456"/>
                  </a:cubicBezTo>
                  <a:cubicBezTo>
                    <a:pt x="916" y="484"/>
                    <a:pt x="916" y="484"/>
                    <a:pt x="916" y="484"/>
                  </a:cubicBezTo>
                  <a:cubicBezTo>
                    <a:pt x="912" y="484"/>
                    <a:pt x="912" y="484"/>
                    <a:pt x="912" y="484"/>
                  </a:cubicBezTo>
                  <a:cubicBezTo>
                    <a:pt x="908" y="488"/>
                    <a:pt x="908" y="488"/>
                    <a:pt x="908" y="488"/>
                  </a:cubicBezTo>
                  <a:cubicBezTo>
                    <a:pt x="904" y="492"/>
                    <a:pt x="896" y="496"/>
                    <a:pt x="892" y="500"/>
                  </a:cubicBezTo>
                  <a:cubicBezTo>
                    <a:pt x="880" y="508"/>
                    <a:pt x="860" y="516"/>
                    <a:pt x="844" y="527"/>
                  </a:cubicBezTo>
                  <a:cubicBezTo>
                    <a:pt x="808" y="547"/>
                    <a:pt x="768" y="571"/>
                    <a:pt x="748" y="575"/>
                  </a:cubicBezTo>
                  <a:cubicBezTo>
                    <a:pt x="748" y="575"/>
                    <a:pt x="744" y="575"/>
                    <a:pt x="744" y="575"/>
                  </a:cubicBezTo>
                  <a:cubicBezTo>
                    <a:pt x="708" y="571"/>
                    <a:pt x="672" y="547"/>
                    <a:pt x="668" y="512"/>
                  </a:cubicBezTo>
                  <a:cubicBezTo>
                    <a:pt x="668" y="508"/>
                    <a:pt x="668" y="508"/>
                    <a:pt x="668" y="504"/>
                  </a:cubicBezTo>
                  <a:cubicBezTo>
                    <a:pt x="672" y="480"/>
                    <a:pt x="696" y="357"/>
                    <a:pt x="696" y="353"/>
                  </a:cubicBezTo>
                  <a:cubicBezTo>
                    <a:pt x="700" y="349"/>
                    <a:pt x="700" y="349"/>
                    <a:pt x="700" y="349"/>
                  </a:cubicBezTo>
                  <a:close/>
                  <a:moveTo>
                    <a:pt x="883" y="297"/>
                  </a:moveTo>
                  <a:lnTo>
                    <a:pt x="891" y="297"/>
                  </a:lnTo>
                  <a:lnTo>
                    <a:pt x="911" y="297"/>
                  </a:lnTo>
                  <a:lnTo>
                    <a:pt x="911" y="329"/>
                  </a:lnTo>
                  <a:lnTo>
                    <a:pt x="903" y="329"/>
                  </a:lnTo>
                  <a:lnTo>
                    <a:pt x="891" y="329"/>
                  </a:lnTo>
                  <a:lnTo>
                    <a:pt x="883" y="329"/>
                  </a:lnTo>
                  <a:lnTo>
                    <a:pt x="883" y="297"/>
                  </a:lnTo>
                  <a:close/>
                  <a:moveTo>
                    <a:pt x="795" y="266"/>
                  </a:moveTo>
                  <a:lnTo>
                    <a:pt x="827" y="293"/>
                  </a:lnTo>
                  <a:lnTo>
                    <a:pt x="807" y="317"/>
                  </a:lnTo>
                  <a:lnTo>
                    <a:pt x="784" y="297"/>
                  </a:lnTo>
                  <a:lnTo>
                    <a:pt x="776" y="293"/>
                  </a:lnTo>
                  <a:lnTo>
                    <a:pt x="795" y="266"/>
                  </a:lnTo>
                  <a:close/>
                  <a:moveTo>
                    <a:pt x="215" y="214"/>
                  </a:moveTo>
                  <a:cubicBezTo>
                    <a:pt x="215" y="214"/>
                    <a:pt x="216" y="214"/>
                    <a:pt x="217" y="215"/>
                  </a:cubicBezTo>
                  <a:lnTo>
                    <a:pt x="219" y="216"/>
                  </a:lnTo>
                  <a:lnTo>
                    <a:pt x="219" y="218"/>
                  </a:lnTo>
                  <a:cubicBezTo>
                    <a:pt x="215" y="214"/>
                    <a:pt x="215" y="214"/>
                    <a:pt x="215" y="214"/>
                  </a:cubicBezTo>
                  <a:close/>
                  <a:moveTo>
                    <a:pt x="219" y="214"/>
                  </a:moveTo>
                  <a:lnTo>
                    <a:pt x="219" y="214"/>
                  </a:lnTo>
                  <a:lnTo>
                    <a:pt x="218" y="214"/>
                  </a:lnTo>
                  <a:lnTo>
                    <a:pt x="217" y="214"/>
                  </a:lnTo>
                  <a:lnTo>
                    <a:pt x="217" y="214"/>
                  </a:lnTo>
                  <a:lnTo>
                    <a:pt x="215" y="214"/>
                  </a:lnTo>
                  <a:lnTo>
                    <a:pt x="215" y="214"/>
                  </a:lnTo>
                  <a:lnTo>
                    <a:pt x="215" y="214"/>
                  </a:lnTo>
                  <a:lnTo>
                    <a:pt x="219" y="214"/>
                  </a:lnTo>
                  <a:close/>
                  <a:moveTo>
                    <a:pt x="772" y="163"/>
                  </a:moveTo>
                  <a:cubicBezTo>
                    <a:pt x="652" y="163"/>
                    <a:pt x="557" y="262"/>
                    <a:pt x="557" y="381"/>
                  </a:cubicBezTo>
                  <a:cubicBezTo>
                    <a:pt x="557" y="499"/>
                    <a:pt x="652" y="598"/>
                    <a:pt x="772" y="598"/>
                  </a:cubicBezTo>
                  <a:cubicBezTo>
                    <a:pt x="892" y="598"/>
                    <a:pt x="987" y="499"/>
                    <a:pt x="987" y="381"/>
                  </a:cubicBezTo>
                  <a:cubicBezTo>
                    <a:pt x="987" y="377"/>
                    <a:pt x="987" y="377"/>
                    <a:pt x="987" y="377"/>
                  </a:cubicBezTo>
                  <a:cubicBezTo>
                    <a:pt x="987" y="300"/>
                    <a:pt x="947" y="233"/>
                    <a:pt x="887" y="196"/>
                  </a:cubicBezTo>
                  <a:lnTo>
                    <a:pt x="885" y="194"/>
                  </a:lnTo>
                  <a:lnTo>
                    <a:pt x="884" y="194"/>
                  </a:lnTo>
                  <a:cubicBezTo>
                    <a:pt x="879" y="194"/>
                    <a:pt x="879" y="194"/>
                    <a:pt x="879" y="194"/>
                  </a:cubicBezTo>
                  <a:lnTo>
                    <a:pt x="879" y="191"/>
                  </a:lnTo>
                  <a:lnTo>
                    <a:pt x="875" y="188"/>
                  </a:lnTo>
                  <a:lnTo>
                    <a:pt x="869" y="185"/>
                  </a:lnTo>
                  <a:lnTo>
                    <a:pt x="868" y="186"/>
                  </a:lnTo>
                  <a:cubicBezTo>
                    <a:pt x="867" y="186"/>
                    <a:pt x="867" y="186"/>
                    <a:pt x="867" y="186"/>
                  </a:cubicBezTo>
                  <a:lnTo>
                    <a:pt x="865" y="184"/>
                  </a:lnTo>
                  <a:lnTo>
                    <a:pt x="856" y="179"/>
                  </a:lnTo>
                  <a:cubicBezTo>
                    <a:pt x="830" y="169"/>
                    <a:pt x="802" y="163"/>
                    <a:pt x="772" y="163"/>
                  </a:cubicBezTo>
                  <a:close/>
                  <a:moveTo>
                    <a:pt x="962" y="124"/>
                  </a:moveTo>
                  <a:lnTo>
                    <a:pt x="962" y="125"/>
                  </a:lnTo>
                  <a:cubicBezTo>
                    <a:pt x="951" y="135"/>
                    <a:pt x="938" y="142"/>
                    <a:pt x="926" y="150"/>
                  </a:cubicBezTo>
                  <a:cubicBezTo>
                    <a:pt x="923" y="153"/>
                    <a:pt x="920" y="155"/>
                    <a:pt x="916" y="157"/>
                  </a:cubicBezTo>
                  <a:lnTo>
                    <a:pt x="909" y="162"/>
                  </a:lnTo>
                  <a:lnTo>
                    <a:pt x="913" y="162"/>
                  </a:lnTo>
                  <a:cubicBezTo>
                    <a:pt x="915" y="162"/>
                    <a:pt x="917" y="162"/>
                    <a:pt x="919" y="162"/>
                  </a:cubicBezTo>
                  <a:cubicBezTo>
                    <a:pt x="931" y="162"/>
                    <a:pt x="947" y="162"/>
                    <a:pt x="962" y="162"/>
                  </a:cubicBezTo>
                  <a:cubicBezTo>
                    <a:pt x="974" y="162"/>
                    <a:pt x="978" y="162"/>
                    <a:pt x="978" y="162"/>
                  </a:cubicBezTo>
                  <a:cubicBezTo>
                    <a:pt x="978" y="158"/>
                    <a:pt x="982" y="158"/>
                    <a:pt x="982" y="158"/>
                  </a:cubicBezTo>
                  <a:cubicBezTo>
                    <a:pt x="982" y="154"/>
                    <a:pt x="982" y="150"/>
                    <a:pt x="986" y="146"/>
                  </a:cubicBezTo>
                  <a:cubicBezTo>
                    <a:pt x="982" y="146"/>
                    <a:pt x="982" y="146"/>
                    <a:pt x="982" y="146"/>
                  </a:cubicBezTo>
                  <a:cubicBezTo>
                    <a:pt x="974" y="146"/>
                    <a:pt x="974" y="146"/>
                    <a:pt x="974" y="146"/>
                  </a:cubicBezTo>
                  <a:cubicBezTo>
                    <a:pt x="974" y="142"/>
                    <a:pt x="974" y="142"/>
                    <a:pt x="974" y="142"/>
                  </a:cubicBezTo>
                  <a:cubicBezTo>
                    <a:pt x="958" y="139"/>
                    <a:pt x="958" y="139"/>
                    <a:pt x="958" y="139"/>
                  </a:cubicBezTo>
                  <a:cubicBezTo>
                    <a:pt x="958" y="131"/>
                    <a:pt x="958" y="131"/>
                    <a:pt x="958" y="131"/>
                  </a:cubicBezTo>
                  <a:cubicBezTo>
                    <a:pt x="958" y="127"/>
                    <a:pt x="962" y="127"/>
                    <a:pt x="962" y="127"/>
                  </a:cubicBezTo>
                  <a:cubicBezTo>
                    <a:pt x="962" y="127"/>
                    <a:pt x="962" y="127"/>
                    <a:pt x="962" y="125"/>
                  </a:cubicBezTo>
                  <a:lnTo>
                    <a:pt x="962" y="124"/>
                  </a:lnTo>
                  <a:close/>
                  <a:moveTo>
                    <a:pt x="998" y="123"/>
                  </a:moveTo>
                  <a:cubicBezTo>
                    <a:pt x="998" y="123"/>
                    <a:pt x="998" y="125"/>
                    <a:pt x="997" y="128"/>
                  </a:cubicBezTo>
                  <a:lnTo>
                    <a:pt x="997" y="128"/>
                  </a:lnTo>
                  <a:lnTo>
                    <a:pt x="996" y="129"/>
                  </a:lnTo>
                  <a:cubicBezTo>
                    <a:pt x="994" y="131"/>
                    <a:pt x="993" y="132"/>
                    <a:pt x="990" y="135"/>
                  </a:cubicBezTo>
                  <a:cubicBezTo>
                    <a:pt x="990" y="139"/>
                    <a:pt x="990" y="139"/>
                    <a:pt x="990" y="139"/>
                  </a:cubicBezTo>
                  <a:cubicBezTo>
                    <a:pt x="993" y="136"/>
                    <a:pt x="995" y="133"/>
                    <a:pt x="996" y="130"/>
                  </a:cubicBezTo>
                  <a:lnTo>
                    <a:pt x="997" y="128"/>
                  </a:lnTo>
                  <a:lnTo>
                    <a:pt x="998" y="127"/>
                  </a:lnTo>
                  <a:cubicBezTo>
                    <a:pt x="998" y="123"/>
                    <a:pt x="998" y="123"/>
                    <a:pt x="998" y="123"/>
                  </a:cubicBezTo>
                  <a:close/>
                  <a:moveTo>
                    <a:pt x="899" y="0"/>
                  </a:moveTo>
                  <a:cubicBezTo>
                    <a:pt x="919" y="0"/>
                    <a:pt x="934" y="16"/>
                    <a:pt x="950" y="32"/>
                  </a:cubicBezTo>
                  <a:cubicBezTo>
                    <a:pt x="966" y="47"/>
                    <a:pt x="978" y="67"/>
                    <a:pt x="982" y="87"/>
                  </a:cubicBezTo>
                  <a:cubicBezTo>
                    <a:pt x="982" y="89"/>
                    <a:pt x="981" y="91"/>
                    <a:pt x="981" y="93"/>
                  </a:cubicBezTo>
                  <a:lnTo>
                    <a:pt x="981" y="93"/>
                  </a:lnTo>
                  <a:lnTo>
                    <a:pt x="982" y="92"/>
                  </a:lnTo>
                  <a:cubicBezTo>
                    <a:pt x="986" y="89"/>
                    <a:pt x="991" y="87"/>
                    <a:pt x="998" y="87"/>
                  </a:cubicBezTo>
                  <a:cubicBezTo>
                    <a:pt x="1006" y="87"/>
                    <a:pt x="1010" y="87"/>
                    <a:pt x="1014" y="91"/>
                  </a:cubicBezTo>
                  <a:cubicBezTo>
                    <a:pt x="1022" y="99"/>
                    <a:pt x="1030" y="111"/>
                    <a:pt x="1030" y="123"/>
                  </a:cubicBezTo>
                  <a:cubicBezTo>
                    <a:pt x="1030" y="135"/>
                    <a:pt x="1026" y="146"/>
                    <a:pt x="1018" y="158"/>
                  </a:cubicBezTo>
                  <a:cubicBezTo>
                    <a:pt x="1010" y="166"/>
                    <a:pt x="1010" y="170"/>
                    <a:pt x="1006" y="178"/>
                  </a:cubicBezTo>
                  <a:cubicBezTo>
                    <a:pt x="998" y="190"/>
                    <a:pt x="986" y="194"/>
                    <a:pt x="966" y="194"/>
                  </a:cubicBezTo>
                  <a:cubicBezTo>
                    <a:pt x="956" y="194"/>
                    <a:pt x="948" y="194"/>
                    <a:pt x="940" y="194"/>
                  </a:cubicBezTo>
                  <a:lnTo>
                    <a:pt x="937" y="194"/>
                  </a:lnTo>
                  <a:lnTo>
                    <a:pt x="944" y="200"/>
                  </a:lnTo>
                  <a:cubicBezTo>
                    <a:pt x="989" y="244"/>
                    <a:pt x="1017" y="305"/>
                    <a:pt x="1019" y="373"/>
                  </a:cubicBezTo>
                  <a:cubicBezTo>
                    <a:pt x="1019" y="381"/>
                    <a:pt x="1019" y="381"/>
                    <a:pt x="1019" y="381"/>
                  </a:cubicBezTo>
                  <a:cubicBezTo>
                    <a:pt x="1019" y="519"/>
                    <a:pt x="911" y="630"/>
                    <a:pt x="772" y="630"/>
                  </a:cubicBezTo>
                  <a:cubicBezTo>
                    <a:pt x="759" y="630"/>
                    <a:pt x="747" y="629"/>
                    <a:pt x="735" y="627"/>
                  </a:cubicBezTo>
                  <a:lnTo>
                    <a:pt x="733" y="627"/>
                  </a:lnTo>
                  <a:lnTo>
                    <a:pt x="730" y="634"/>
                  </a:lnTo>
                  <a:lnTo>
                    <a:pt x="737" y="638"/>
                  </a:lnTo>
                  <a:cubicBezTo>
                    <a:pt x="748" y="646"/>
                    <a:pt x="758" y="655"/>
                    <a:pt x="765" y="665"/>
                  </a:cubicBezTo>
                  <a:lnTo>
                    <a:pt x="770" y="672"/>
                  </a:lnTo>
                  <a:lnTo>
                    <a:pt x="778" y="670"/>
                  </a:lnTo>
                  <a:cubicBezTo>
                    <a:pt x="788" y="665"/>
                    <a:pt x="800" y="660"/>
                    <a:pt x="812" y="654"/>
                  </a:cubicBezTo>
                  <a:cubicBezTo>
                    <a:pt x="847" y="638"/>
                    <a:pt x="895" y="618"/>
                    <a:pt x="943" y="598"/>
                  </a:cubicBezTo>
                  <a:cubicBezTo>
                    <a:pt x="1042" y="555"/>
                    <a:pt x="1142" y="515"/>
                    <a:pt x="1182" y="511"/>
                  </a:cubicBezTo>
                  <a:cubicBezTo>
                    <a:pt x="1182" y="511"/>
                    <a:pt x="1186" y="511"/>
                    <a:pt x="1190" y="511"/>
                  </a:cubicBezTo>
                  <a:cubicBezTo>
                    <a:pt x="1249" y="511"/>
                    <a:pt x="1301" y="531"/>
                    <a:pt x="1301" y="531"/>
                  </a:cubicBezTo>
                  <a:cubicBezTo>
                    <a:pt x="1309" y="535"/>
                    <a:pt x="1309" y="535"/>
                    <a:pt x="1309" y="535"/>
                  </a:cubicBezTo>
                  <a:cubicBezTo>
                    <a:pt x="1301" y="562"/>
                    <a:pt x="1301" y="562"/>
                    <a:pt x="1301" y="562"/>
                  </a:cubicBezTo>
                  <a:cubicBezTo>
                    <a:pt x="1293" y="562"/>
                    <a:pt x="1293" y="562"/>
                    <a:pt x="1293" y="562"/>
                  </a:cubicBezTo>
                  <a:cubicBezTo>
                    <a:pt x="1293" y="562"/>
                    <a:pt x="1289" y="559"/>
                    <a:pt x="1289" y="559"/>
                  </a:cubicBezTo>
                  <a:cubicBezTo>
                    <a:pt x="1289" y="559"/>
                    <a:pt x="1285" y="559"/>
                    <a:pt x="1285" y="559"/>
                  </a:cubicBezTo>
                  <a:cubicBezTo>
                    <a:pt x="1277" y="555"/>
                    <a:pt x="1269" y="555"/>
                    <a:pt x="1261" y="551"/>
                  </a:cubicBezTo>
                  <a:cubicBezTo>
                    <a:pt x="1241" y="547"/>
                    <a:pt x="1217" y="543"/>
                    <a:pt x="1190" y="543"/>
                  </a:cubicBezTo>
                  <a:cubicBezTo>
                    <a:pt x="1186" y="543"/>
                    <a:pt x="1186" y="543"/>
                    <a:pt x="1182" y="543"/>
                  </a:cubicBezTo>
                  <a:cubicBezTo>
                    <a:pt x="1162" y="543"/>
                    <a:pt x="1050" y="586"/>
                    <a:pt x="955" y="626"/>
                  </a:cubicBezTo>
                  <a:cubicBezTo>
                    <a:pt x="886" y="657"/>
                    <a:pt x="820" y="686"/>
                    <a:pt x="788" y="700"/>
                  </a:cubicBezTo>
                  <a:lnTo>
                    <a:pt x="784" y="702"/>
                  </a:lnTo>
                  <a:lnTo>
                    <a:pt x="788" y="713"/>
                  </a:lnTo>
                  <a:cubicBezTo>
                    <a:pt x="791" y="728"/>
                    <a:pt x="793" y="744"/>
                    <a:pt x="793" y="761"/>
                  </a:cubicBezTo>
                  <a:cubicBezTo>
                    <a:pt x="793" y="820"/>
                    <a:pt x="773" y="887"/>
                    <a:pt x="733" y="951"/>
                  </a:cubicBezTo>
                  <a:cubicBezTo>
                    <a:pt x="681" y="1032"/>
                    <a:pt x="602" y="1103"/>
                    <a:pt x="529" y="1128"/>
                  </a:cubicBezTo>
                  <a:lnTo>
                    <a:pt x="521" y="1130"/>
                  </a:lnTo>
                  <a:lnTo>
                    <a:pt x="521" y="1133"/>
                  </a:lnTo>
                  <a:cubicBezTo>
                    <a:pt x="519" y="1136"/>
                    <a:pt x="517" y="1140"/>
                    <a:pt x="517" y="1146"/>
                  </a:cubicBezTo>
                  <a:cubicBezTo>
                    <a:pt x="517" y="1158"/>
                    <a:pt x="513" y="1177"/>
                    <a:pt x="509" y="1197"/>
                  </a:cubicBezTo>
                  <a:cubicBezTo>
                    <a:pt x="501" y="1245"/>
                    <a:pt x="489" y="1304"/>
                    <a:pt x="481" y="1368"/>
                  </a:cubicBezTo>
                  <a:cubicBezTo>
                    <a:pt x="462" y="1494"/>
                    <a:pt x="442" y="1637"/>
                    <a:pt x="438" y="1685"/>
                  </a:cubicBezTo>
                  <a:cubicBezTo>
                    <a:pt x="438" y="1692"/>
                    <a:pt x="442" y="1696"/>
                    <a:pt x="442" y="1696"/>
                  </a:cubicBezTo>
                  <a:cubicBezTo>
                    <a:pt x="442" y="1704"/>
                    <a:pt x="458" y="1712"/>
                    <a:pt x="481" y="1712"/>
                  </a:cubicBezTo>
                  <a:cubicBezTo>
                    <a:pt x="509" y="1712"/>
                    <a:pt x="537" y="1704"/>
                    <a:pt x="537" y="1704"/>
                  </a:cubicBezTo>
                  <a:cubicBezTo>
                    <a:pt x="537" y="1704"/>
                    <a:pt x="537" y="1704"/>
                    <a:pt x="541" y="1704"/>
                  </a:cubicBezTo>
                  <a:cubicBezTo>
                    <a:pt x="545" y="1704"/>
                    <a:pt x="545" y="1704"/>
                    <a:pt x="545" y="1704"/>
                  </a:cubicBezTo>
                  <a:cubicBezTo>
                    <a:pt x="553" y="1732"/>
                    <a:pt x="553" y="1732"/>
                    <a:pt x="553" y="1732"/>
                  </a:cubicBezTo>
                  <a:cubicBezTo>
                    <a:pt x="545" y="1732"/>
                    <a:pt x="545" y="1732"/>
                    <a:pt x="545" y="1732"/>
                  </a:cubicBezTo>
                  <a:cubicBezTo>
                    <a:pt x="545" y="1732"/>
                    <a:pt x="541" y="1736"/>
                    <a:pt x="541" y="1736"/>
                  </a:cubicBezTo>
                  <a:cubicBezTo>
                    <a:pt x="537" y="1736"/>
                    <a:pt x="533" y="1736"/>
                    <a:pt x="525" y="1736"/>
                  </a:cubicBezTo>
                  <a:cubicBezTo>
                    <a:pt x="513" y="1740"/>
                    <a:pt x="497" y="1744"/>
                    <a:pt x="481" y="1744"/>
                  </a:cubicBezTo>
                  <a:cubicBezTo>
                    <a:pt x="481" y="1744"/>
                    <a:pt x="478" y="1744"/>
                    <a:pt x="478" y="1744"/>
                  </a:cubicBezTo>
                  <a:cubicBezTo>
                    <a:pt x="454" y="1744"/>
                    <a:pt x="422" y="1736"/>
                    <a:pt x="410" y="1704"/>
                  </a:cubicBezTo>
                  <a:lnTo>
                    <a:pt x="411" y="1704"/>
                  </a:lnTo>
                  <a:lnTo>
                    <a:pt x="412" y="1703"/>
                  </a:lnTo>
                  <a:lnTo>
                    <a:pt x="412" y="1703"/>
                  </a:lnTo>
                  <a:lnTo>
                    <a:pt x="413" y="1703"/>
                  </a:lnTo>
                  <a:cubicBezTo>
                    <a:pt x="413" y="1703"/>
                    <a:pt x="414" y="1702"/>
                    <a:pt x="415" y="1702"/>
                  </a:cubicBezTo>
                  <a:lnTo>
                    <a:pt x="416" y="1702"/>
                  </a:lnTo>
                  <a:lnTo>
                    <a:pt x="416" y="1701"/>
                  </a:lnTo>
                  <a:lnTo>
                    <a:pt x="417" y="1701"/>
                  </a:lnTo>
                  <a:cubicBezTo>
                    <a:pt x="418" y="1700"/>
                    <a:pt x="418" y="1700"/>
                    <a:pt x="418" y="1700"/>
                  </a:cubicBezTo>
                  <a:lnTo>
                    <a:pt x="416" y="1701"/>
                  </a:lnTo>
                  <a:lnTo>
                    <a:pt x="416" y="1701"/>
                  </a:lnTo>
                  <a:lnTo>
                    <a:pt x="416" y="1702"/>
                  </a:lnTo>
                  <a:lnTo>
                    <a:pt x="415" y="1702"/>
                  </a:lnTo>
                  <a:cubicBezTo>
                    <a:pt x="415" y="1702"/>
                    <a:pt x="414" y="1702"/>
                    <a:pt x="413" y="1703"/>
                  </a:cubicBezTo>
                  <a:lnTo>
                    <a:pt x="412" y="1703"/>
                  </a:lnTo>
                  <a:lnTo>
                    <a:pt x="411" y="1704"/>
                  </a:lnTo>
                  <a:lnTo>
                    <a:pt x="411" y="1704"/>
                  </a:lnTo>
                  <a:cubicBezTo>
                    <a:pt x="410" y="1704"/>
                    <a:pt x="410" y="1704"/>
                    <a:pt x="410" y="1704"/>
                  </a:cubicBezTo>
                  <a:cubicBezTo>
                    <a:pt x="410" y="1696"/>
                    <a:pt x="406" y="1692"/>
                    <a:pt x="406" y="1685"/>
                  </a:cubicBezTo>
                  <a:cubicBezTo>
                    <a:pt x="410" y="1595"/>
                    <a:pt x="472" y="1228"/>
                    <a:pt x="487" y="1137"/>
                  </a:cubicBezTo>
                  <a:lnTo>
                    <a:pt x="487" y="1137"/>
                  </a:lnTo>
                  <a:lnTo>
                    <a:pt x="482" y="1137"/>
                  </a:lnTo>
                  <a:cubicBezTo>
                    <a:pt x="466" y="1137"/>
                    <a:pt x="451" y="1133"/>
                    <a:pt x="435" y="1121"/>
                  </a:cubicBezTo>
                  <a:cubicBezTo>
                    <a:pt x="439" y="1117"/>
                    <a:pt x="439" y="1117"/>
                    <a:pt x="439" y="1117"/>
                  </a:cubicBezTo>
                  <a:cubicBezTo>
                    <a:pt x="435" y="1121"/>
                    <a:pt x="435" y="1121"/>
                    <a:pt x="435" y="1121"/>
                  </a:cubicBezTo>
                  <a:cubicBezTo>
                    <a:pt x="423" y="1113"/>
                    <a:pt x="412" y="1102"/>
                    <a:pt x="402" y="1088"/>
                  </a:cubicBezTo>
                  <a:lnTo>
                    <a:pt x="399" y="1083"/>
                  </a:lnTo>
                  <a:lnTo>
                    <a:pt x="393" y="1090"/>
                  </a:lnTo>
                  <a:cubicBezTo>
                    <a:pt x="367" y="1122"/>
                    <a:pt x="321" y="1178"/>
                    <a:pt x="283" y="1213"/>
                  </a:cubicBezTo>
                  <a:cubicBezTo>
                    <a:pt x="263" y="1229"/>
                    <a:pt x="247" y="1241"/>
                    <a:pt x="227" y="1245"/>
                  </a:cubicBezTo>
                  <a:cubicBezTo>
                    <a:pt x="227" y="1245"/>
                    <a:pt x="223" y="1241"/>
                    <a:pt x="223" y="1241"/>
                  </a:cubicBezTo>
                  <a:cubicBezTo>
                    <a:pt x="223" y="1233"/>
                    <a:pt x="223" y="1233"/>
                    <a:pt x="223" y="1233"/>
                  </a:cubicBezTo>
                  <a:cubicBezTo>
                    <a:pt x="219" y="1241"/>
                    <a:pt x="219" y="1241"/>
                    <a:pt x="219" y="1241"/>
                  </a:cubicBezTo>
                  <a:cubicBezTo>
                    <a:pt x="191" y="1233"/>
                    <a:pt x="171" y="1193"/>
                    <a:pt x="147" y="1154"/>
                  </a:cubicBezTo>
                  <a:cubicBezTo>
                    <a:pt x="131" y="1118"/>
                    <a:pt x="119" y="1083"/>
                    <a:pt x="115" y="1063"/>
                  </a:cubicBezTo>
                  <a:cubicBezTo>
                    <a:pt x="115" y="1063"/>
                    <a:pt x="111" y="1063"/>
                    <a:pt x="111" y="1063"/>
                  </a:cubicBezTo>
                  <a:cubicBezTo>
                    <a:pt x="84" y="1063"/>
                    <a:pt x="24" y="1079"/>
                    <a:pt x="20" y="1083"/>
                  </a:cubicBezTo>
                  <a:cubicBezTo>
                    <a:pt x="16" y="1075"/>
                    <a:pt x="16" y="1075"/>
                    <a:pt x="16" y="1075"/>
                  </a:cubicBezTo>
                  <a:cubicBezTo>
                    <a:pt x="8" y="1075"/>
                    <a:pt x="8" y="1075"/>
                    <a:pt x="8" y="1075"/>
                  </a:cubicBezTo>
                  <a:cubicBezTo>
                    <a:pt x="0" y="1051"/>
                    <a:pt x="0" y="1051"/>
                    <a:pt x="0" y="1051"/>
                  </a:cubicBezTo>
                  <a:cubicBezTo>
                    <a:pt x="12" y="1051"/>
                    <a:pt x="12" y="1051"/>
                    <a:pt x="12" y="1051"/>
                  </a:cubicBezTo>
                  <a:cubicBezTo>
                    <a:pt x="16" y="1051"/>
                    <a:pt x="16" y="1051"/>
                    <a:pt x="20" y="1047"/>
                  </a:cubicBezTo>
                  <a:cubicBezTo>
                    <a:pt x="28" y="1047"/>
                    <a:pt x="36" y="1043"/>
                    <a:pt x="48" y="1043"/>
                  </a:cubicBezTo>
                  <a:cubicBezTo>
                    <a:pt x="68" y="1039"/>
                    <a:pt x="92" y="1031"/>
                    <a:pt x="111" y="1031"/>
                  </a:cubicBezTo>
                  <a:cubicBezTo>
                    <a:pt x="115" y="1031"/>
                    <a:pt x="123" y="1031"/>
                    <a:pt x="127" y="1035"/>
                  </a:cubicBezTo>
                  <a:cubicBezTo>
                    <a:pt x="135" y="1039"/>
                    <a:pt x="143" y="1043"/>
                    <a:pt x="143" y="1055"/>
                  </a:cubicBezTo>
                  <a:cubicBezTo>
                    <a:pt x="143" y="1059"/>
                    <a:pt x="143" y="1059"/>
                    <a:pt x="143" y="1059"/>
                  </a:cubicBezTo>
                  <a:cubicBezTo>
                    <a:pt x="143" y="1063"/>
                    <a:pt x="159" y="1106"/>
                    <a:pt x="179" y="1138"/>
                  </a:cubicBezTo>
                  <a:cubicBezTo>
                    <a:pt x="187" y="1158"/>
                    <a:pt x="199" y="1178"/>
                    <a:pt x="207" y="1190"/>
                  </a:cubicBezTo>
                  <a:cubicBezTo>
                    <a:pt x="215" y="1201"/>
                    <a:pt x="227" y="1213"/>
                    <a:pt x="227" y="1213"/>
                  </a:cubicBezTo>
                  <a:cubicBezTo>
                    <a:pt x="227" y="1213"/>
                    <a:pt x="227" y="1213"/>
                    <a:pt x="231" y="1213"/>
                  </a:cubicBezTo>
                  <a:cubicBezTo>
                    <a:pt x="231" y="1209"/>
                    <a:pt x="231" y="1209"/>
                    <a:pt x="231" y="1209"/>
                  </a:cubicBezTo>
                  <a:cubicBezTo>
                    <a:pt x="235" y="1209"/>
                    <a:pt x="235" y="1209"/>
                    <a:pt x="239" y="1205"/>
                  </a:cubicBezTo>
                  <a:cubicBezTo>
                    <a:pt x="247" y="1201"/>
                    <a:pt x="255" y="1197"/>
                    <a:pt x="263" y="1190"/>
                  </a:cubicBezTo>
                  <a:cubicBezTo>
                    <a:pt x="279" y="1174"/>
                    <a:pt x="299" y="1154"/>
                    <a:pt x="318" y="1130"/>
                  </a:cubicBezTo>
                  <a:cubicBezTo>
                    <a:pt x="344" y="1098"/>
                    <a:pt x="370" y="1066"/>
                    <a:pt x="381" y="1053"/>
                  </a:cubicBezTo>
                  <a:lnTo>
                    <a:pt x="382" y="1052"/>
                  </a:lnTo>
                  <a:lnTo>
                    <a:pt x="376" y="1037"/>
                  </a:lnTo>
                  <a:cubicBezTo>
                    <a:pt x="363" y="1001"/>
                    <a:pt x="355" y="958"/>
                    <a:pt x="355" y="915"/>
                  </a:cubicBezTo>
                  <a:cubicBezTo>
                    <a:pt x="355" y="860"/>
                    <a:pt x="367" y="800"/>
                    <a:pt x="399" y="753"/>
                  </a:cubicBezTo>
                  <a:cubicBezTo>
                    <a:pt x="422" y="719"/>
                    <a:pt x="452" y="692"/>
                    <a:pt x="486" y="670"/>
                  </a:cubicBezTo>
                  <a:lnTo>
                    <a:pt x="492" y="667"/>
                  </a:lnTo>
                  <a:lnTo>
                    <a:pt x="492" y="667"/>
                  </a:lnTo>
                  <a:cubicBezTo>
                    <a:pt x="488" y="667"/>
                    <a:pt x="488" y="667"/>
                    <a:pt x="488" y="667"/>
                  </a:cubicBezTo>
                  <a:cubicBezTo>
                    <a:pt x="488" y="659"/>
                    <a:pt x="488" y="659"/>
                    <a:pt x="488" y="659"/>
                  </a:cubicBezTo>
                  <a:cubicBezTo>
                    <a:pt x="488" y="655"/>
                    <a:pt x="488" y="655"/>
                    <a:pt x="488" y="651"/>
                  </a:cubicBezTo>
                  <a:cubicBezTo>
                    <a:pt x="488" y="524"/>
                    <a:pt x="421" y="417"/>
                    <a:pt x="354" y="337"/>
                  </a:cubicBezTo>
                  <a:cubicBezTo>
                    <a:pt x="324" y="306"/>
                    <a:pt x="295" y="279"/>
                    <a:pt x="272" y="258"/>
                  </a:cubicBezTo>
                  <a:lnTo>
                    <a:pt x="271" y="258"/>
                  </a:lnTo>
                  <a:lnTo>
                    <a:pt x="270" y="258"/>
                  </a:lnTo>
                  <a:lnTo>
                    <a:pt x="270" y="257"/>
                  </a:lnTo>
                  <a:lnTo>
                    <a:pt x="263" y="251"/>
                  </a:lnTo>
                  <a:cubicBezTo>
                    <a:pt x="244" y="235"/>
                    <a:pt x="229" y="223"/>
                    <a:pt x="220" y="217"/>
                  </a:cubicBezTo>
                  <a:lnTo>
                    <a:pt x="219" y="216"/>
                  </a:lnTo>
                  <a:lnTo>
                    <a:pt x="219" y="214"/>
                  </a:lnTo>
                  <a:lnTo>
                    <a:pt x="219" y="214"/>
                  </a:lnTo>
                  <a:lnTo>
                    <a:pt x="219" y="211"/>
                  </a:lnTo>
                  <a:cubicBezTo>
                    <a:pt x="219" y="206"/>
                    <a:pt x="219" y="206"/>
                    <a:pt x="219" y="206"/>
                  </a:cubicBezTo>
                  <a:cubicBezTo>
                    <a:pt x="215" y="206"/>
                    <a:pt x="215" y="206"/>
                    <a:pt x="215" y="206"/>
                  </a:cubicBezTo>
                  <a:cubicBezTo>
                    <a:pt x="231" y="178"/>
                    <a:pt x="231" y="178"/>
                    <a:pt x="231" y="178"/>
                  </a:cubicBezTo>
                  <a:cubicBezTo>
                    <a:pt x="235" y="190"/>
                    <a:pt x="235" y="190"/>
                    <a:pt x="235" y="190"/>
                  </a:cubicBezTo>
                  <a:cubicBezTo>
                    <a:pt x="235" y="190"/>
                    <a:pt x="235" y="190"/>
                    <a:pt x="239" y="190"/>
                  </a:cubicBezTo>
                  <a:cubicBezTo>
                    <a:pt x="239" y="194"/>
                    <a:pt x="243" y="194"/>
                    <a:pt x="247" y="198"/>
                  </a:cubicBezTo>
                  <a:cubicBezTo>
                    <a:pt x="249" y="199"/>
                    <a:pt x="251" y="200"/>
                    <a:pt x="253" y="202"/>
                  </a:cubicBezTo>
                  <a:lnTo>
                    <a:pt x="256" y="203"/>
                  </a:lnTo>
                  <a:lnTo>
                    <a:pt x="250" y="182"/>
                  </a:lnTo>
                  <a:lnTo>
                    <a:pt x="250" y="178"/>
                  </a:lnTo>
                  <a:lnTo>
                    <a:pt x="278" y="171"/>
                  </a:lnTo>
                  <a:lnTo>
                    <a:pt x="299" y="240"/>
                  </a:lnTo>
                  <a:lnTo>
                    <a:pt x="299" y="240"/>
                  </a:lnTo>
                  <a:cubicBezTo>
                    <a:pt x="323" y="261"/>
                    <a:pt x="350" y="287"/>
                    <a:pt x="377" y="317"/>
                  </a:cubicBezTo>
                  <a:cubicBezTo>
                    <a:pt x="449" y="397"/>
                    <a:pt x="520" y="512"/>
                    <a:pt x="520" y="651"/>
                  </a:cubicBezTo>
                  <a:lnTo>
                    <a:pt x="520" y="652"/>
                  </a:lnTo>
                  <a:lnTo>
                    <a:pt x="535" y="645"/>
                  </a:lnTo>
                  <a:cubicBezTo>
                    <a:pt x="576" y="627"/>
                    <a:pt x="619" y="618"/>
                    <a:pt x="658" y="618"/>
                  </a:cubicBezTo>
                  <a:lnTo>
                    <a:pt x="663" y="618"/>
                  </a:lnTo>
                  <a:lnTo>
                    <a:pt x="664" y="618"/>
                  </a:lnTo>
                  <a:lnTo>
                    <a:pt x="672" y="618"/>
                  </a:lnTo>
                  <a:lnTo>
                    <a:pt x="672" y="619"/>
                  </a:lnTo>
                  <a:lnTo>
                    <a:pt x="681" y="619"/>
                  </a:lnTo>
                  <a:cubicBezTo>
                    <a:pt x="684" y="620"/>
                    <a:pt x="688" y="620"/>
                    <a:pt x="692" y="621"/>
                  </a:cubicBezTo>
                  <a:lnTo>
                    <a:pt x="701" y="623"/>
                  </a:lnTo>
                  <a:lnTo>
                    <a:pt x="702" y="620"/>
                  </a:lnTo>
                  <a:lnTo>
                    <a:pt x="699" y="619"/>
                  </a:lnTo>
                  <a:cubicBezTo>
                    <a:pt x="599" y="587"/>
                    <a:pt x="525" y="493"/>
                    <a:pt x="525" y="381"/>
                  </a:cubicBezTo>
                  <a:cubicBezTo>
                    <a:pt x="525" y="242"/>
                    <a:pt x="637" y="131"/>
                    <a:pt x="772" y="131"/>
                  </a:cubicBezTo>
                  <a:cubicBezTo>
                    <a:pt x="806" y="131"/>
                    <a:pt x="838" y="138"/>
                    <a:pt x="867" y="150"/>
                  </a:cubicBezTo>
                  <a:lnTo>
                    <a:pt x="868" y="150"/>
                  </a:lnTo>
                  <a:lnTo>
                    <a:pt x="869" y="150"/>
                  </a:lnTo>
                  <a:cubicBezTo>
                    <a:pt x="871" y="149"/>
                    <a:pt x="873" y="148"/>
                    <a:pt x="875" y="146"/>
                  </a:cubicBezTo>
                  <a:cubicBezTo>
                    <a:pt x="883" y="142"/>
                    <a:pt x="895" y="135"/>
                    <a:pt x="907" y="127"/>
                  </a:cubicBezTo>
                  <a:cubicBezTo>
                    <a:pt x="926" y="115"/>
                    <a:pt x="946" y="95"/>
                    <a:pt x="950" y="87"/>
                  </a:cubicBezTo>
                  <a:cubicBezTo>
                    <a:pt x="950" y="83"/>
                    <a:pt x="938" y="63"/>
                    <a:pt x="926" y="51"/>
                  </a:cubicBezTo>
                  <a:cubicBezTo>
                    <a:pt x="919" y="40"/>
                    <a:pt x="903" y="32"/>
                    <a:pt x="899" y="32"/>
                  </a:cubicBezTo>
                  <a:cubicBezTo>
                    <a:pt x="895" y="36"/>
                    <a:pt x="895" y="40"/>
                    <a:pt x="895" y="44"/>
                  </a:cubicBezTo>
                  <a:cubicBezTo>
                    <a:pt x="895" y="47"/>
                    <a:pt x="895" y="55"/>
                    <a:pt x="899" y="55"/>
                  </a:cubicBezTo>
                  <a:cubicBezTo>
                    <a:pt x="907" y="59"/>
                    <a:pt x="919" y="67"/>
                    <a:pt x="922" y="67"/>
                  </a:cubicBezTo>
                  <a:cubicBezTo>
                    <a:pt x="930" y="71"/>
                    <a:pt x="930" y="71"/>
                    <a:pt x="930" y="71"/>
                  </a:cubicBezTo>
                  <a:cubicBezTo>
                    <a:pt x="919" y="99"/>
                    <a:pt x="919" y="99"/>
                    <a:pt x="919" y="99"/>
                  </a:cubicBezTo>
                  <a:cubicBezTo>
                    <a:pt x="911" y="99"/>
                    <a:pt x="911" y="99"/>
                    <a:pt x="911" y="99"/>
                  </a:cubicBezTo>
                  <a:cubicBezTo>
                    <a:pt x="907" y="99"/>
                    <a:pt x="907" y="99"/>
                    <a:pt x="907" y="99"/>
                  </a:cubicBezTo>
                  <a:cubicBezTo>
                    <a:pt x="907" y="95"/>
                    <a:pt x="907" y="95"/>
                    <a:pt x="907" y="95"/>
                  </a:cubicBezTo>
                  <a:cubicBezTo>
                    <a:pt x="903" y="95"/>
                    <a:pt x="903" y="91"/>
                    <a:pt x="899" y="91"/>
                  </a:cubicBezTo>
                  <a:cubicBezTo>
                    <a:pt x="895" y="87"/>
                    <a:pt x="887" y="87"/>
                    <a:pt x="883" y="83"/>
                  </a:cubicBezTo>
                  <a:cubicBezTo>
                    <a:pt x="867" y="75"/>
                    <a:pt x="863" y="59"/>
                    <a:pt x="863" y="44"/>
                  </a:cubicBezTo>
                  <a:cubicBezTo>
                    <a:pt x="863" y="32"/>
                    <a:pt x="867" y="20"/>
                    <a:pt x="879" y="8"/>
                  </a:cubicBezTo>
                  <a:cubicBezTo>
                    <a:pt x="883" y="0"/>
                    <a:pt x="891" y="0"/>
                    <a:pt x="899"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pic>
          <p:nvPicPr>
            <p:cNvPr id="49" name="图片 48"/>
            <p:cNvPicPr>
              <a:picLocks noChangeAspect="1"/>
            </p:cNvPicPr>
            <p:nvPr userDrawn="1">
              <p:custDataLst>
                <p:tags r:id="rId6"/>
              </p:custDataLst>
            </p:nvPr>
          </p:nvPicPr>
          <p:blipFill rotWithShape="1">
            <a:blip r:embed="rId7"/>
            <a:srcRect/>
            <a:stretch>
              <a:fillRect/>
            </a:stretch>
          </p:blipFill>
          <p:spPr>
            <a:xfrm>
              <a:off x="17168" y="9660"/>
              <a:ext cx="756" cy="682"/>
            </a:xfrm>
            <a:prstGeom prst="rect">
              <a:avLst/>
            </a:prstGeom>
          </p:spPr>
        </p:pic>
        <p:sp>
          <p:nvSpPr>
            <p:cNvPr id="87" name="Freeform 56"/>
            <p:cNvSpPr>
              <a:spLocks noEditPoints="1"/>
            </p:cNvSpPr>
            <p:nvPr userDrawn="1">
              <p:custDataLst>
                <p:tags r:id="rId8"/>
              </p:custDataLst>
            </p:nvPr>
          </p:nvSpPr>
          <p:spPr bwMode="auto">
            <a:xfrm>
              <a:off x="17885" y="9292"/>
              <a:ext cx="963" cy="1415"/>
            </a:xfrm>
            <a:custGeom>
              <a:avLst/>
              <a:gdLst>
                <a:gd name="T0" fmla="*/ 0 w 112"/>
                <a:gd name="T1" fmla="*/ 55 h 110"/>
                <a:gd name="T2" fmla="*/ 56 w 112"/>
                <a:gd name="T3" fmla="*/ 0 h 110"/>
                <a:gd name="T4" fmla="*/ 56 w 112"/>
                <a:gd name="T5" fmla="*/ 0 h 110"/>
                <a:gd name="T6" fmla="*/ 112 w 112"/>
                <a:gd name="T7" fmla="*/ 55 h 110"/>
                <a:gd name="T8" fmla="*/ 112 w 112"/>
                <a:gd name="T9" fmla="*/ 55 h 110"/>
                <a:gd name="T10" fmla="*/ 56 w 112"/>
                <a:gd name="T11" fmla="*/ 110 h 110"/>
                <a:gd name="T12" fmla="*/ 56 w 112"/>
                <a:gd name="T13" fmla="*/ 110 h 110"/>
                <a:gd name="T14" fmla="*/ 0 w 112"/>
                <a:gd name="T15" fmla="*/ 55 h 110"/>
                <a:gd name="T16" fmla="*/ 4 w 112"/>
                <a:gd name="T17" fmla="*/ 55 h 110"/>
                <a:gd name="T18" fmla="*/ 56 w 112"/>
                <a:gd name="T19" fmla="*/ 106 h 110"/>
                <a:gd name="T20" fmla="*/ 56 w 112"/>
                <a:gd name="T21" fmla="*/ 106 h 110"/>
                <a:gd name="T22" fmla="*/ 108 w 112"/>
                <a:gd name="T23" fmla="*/ 55 h 110"/>
                <a:gd name="T24" fmla="*/ 108 w 112"/>
                <a:gd name="T25" fmla="*/ 55 h 110"/>
                <a:gd name="T26" fmla="*/ 56 w 112"/>
                <a:gd name="T27" fmla="*/ 4 h 110"/>
                <a:gd name="T28" fmla="*/ 56 w 112"/>
                <a:gd name="T29" fmla="*/ 4 h 110"/>
                <a:gd name="T30" fmla="*/ 4 w 112"/>
                <a:gd name="T31"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3" h="1415">
                  <a:moveTo>
                    <a:pt x="425" y="601"/>
                  </a:moveTo>
                  <a:lnTo>
                    <a:pt x="436" y="710"/>
                  </a:lnTo>
                  <a:lnTo>
                    <a:pt x="463" y="739"/>
                  </a:lnTo>
                  <a:lnTo>
                    <a:pt x="463" y="716"/>
                  </a:lnTo>
                  <a:lnTo>
                    <a:pt x="425" y="601"/>
                  </a:lnTo>
                  <a:close/>
                  <a:moveTo>
                    <a:pt x="462" y="492"/>
                  </a:moveTo>
                  <a:lnTo>
                    <a:pt x="450" y="546"/>
                  </a:lnTo>
                  <a:lnTo>
                    <a:pt x="428" y="518"/>
                  </a:lnTo>
                  <a:lnTo>
                    <a:pt x="490" y="713"/>
                  </a:lnTo>
                  <a:lnTo>
                    <a:pt x="490" y="811"/>
                  </a:lnTo>
                  <a:lnTo>
                    <a:pt x="412" y="726"/>
                  </a:lnTo>
                  <a:lnTo>
                    <a:pt x="408" y="723"/>
                  </a:lnTo>
                  <a:lnTo>
                    <a:pt x="408" y="720"/>
                  </a:lnTo>
                  <a:lnTo>
                    <a:pt x="392" y="524"/>
                  </a:lnTo>
                  <a:lnTo>
                    <a:pt x="375" y="556"/>
                  </a:lnTo>
                  <a:lnTo>
                    <a:pt x="352" y="516"/>
                  </a:lnTo>
                  <a:lnTo>
                    <a:pt x="350" y="519"/>
                  </a:lnTo>
                  <a:cubicBezTo>
                    <a:pt x="349" y="523"/>
                    <a:pt x="347" y="526"/>
                    <a:pt x="345" y="529"/>
                  </a:cubicBezTo>
                  <a:lnTo>
                    <a:pt x="344" y="533"/>
                  </a:lnTo>
                  <a:lnTo>
                    <a:pt x="344" y="533"/>
                  </a:lnTo>
                  <a:lnTo>
                    <a:pt x="344" y="533"/>
                  </a:lnTo>
                  <a:lnTo>
                    <a:pt x="341" y="540"/>
                  </a:lnTo>
                  <a:cubicBezTo>
                    <a:pt x="327" y="578"/>
                    <a:pt x="320" y="628"/>
                    <a:pt x="320" y="679"/>
                  </a:cubicBezTo>
                  <a:cubicBezTo>
                    <a:pt x="320" y="683"/>
                    <a:pt x="320" y="683"/>
                    <a:pt x="320" y="683"/>
                  </a:cubicBezTo>
                  <a:cubicBezTo>
                    <a:pt x="320" y="727"/>
                    <a:pt x="347" y="778"/>
                    <a:pt x="385" y="818"/>
                  </a:cubicBezTo>
                  <a:cubicBezTo>
                    <a:pt x="422" y="856"/>
                    <a:pt x="470" y="883"/>
                    <a:pt x="500" y="883"/>
                  </a:cubicBezTo>
                  <a:cubicBezTo>
                    <a:pt x="500" y="883"/>
                    <a:pt x="500" y="883"/>
                    <a:pt x="504" y="883"/>
                  </a:cubicBezTo>
                  <a:cubicBezTo>
                    <a:pt x="524" y="883"/>
                    <a:pt x="548" y="865"/>
                    <a:pt x="567" y="837"/>
                  </a:cubicBezTo>
                  <a:lnTo>
                    <a:pt x="573" y="828"/>
                  </a:lnTo>
                  <a:lnTo>
                    <a:pt x="572" y="827"/>
                  </a:lnTo>
                  <a:cubicBezTo>
                    <a:pt x="561" y="814"/>
                    <a:pt x="561" y="814"/>
                    <a:pt x="561" y="814"/>
                  </a:cubicBezTo>
                  <a:cubicBezTo>
                    <a:pt x="571" y="811"/>
                    <a:pt x="571" y="811"/>
                    <a:pt x="571" y="811"/>
                  </a:cubicBezTo>
                  <a:cubicBezTo>
                    <a:pt x="571" y="811"/>
                    <a:pt x="575" y="811"/>
                    <a:pt x="575" y="811"/>
                  </a:cubicBezTo>
                  <a:cubicBezTo>
                    <a:pt x="577" y="808"/>
                    <a:pt x="580" y="806"/>
                    <a:pt x="584" y="803"/>
                  </a:cubicBezTo>
                  <a:lnTo>
                    <a:pt x="587" y="801"/>
                  </a:lnTo>
                  <a:lnTo>
                    <a:pt x="588" y="799"/>
                  </a:lnTo>
                  <a:cubicBezTo>
                    <a:pt x="601" y="769"/>
                    <a:pt x="609" y="733"/>
                    <a:pt x="609" y="700"/>
                  </a:cubicBezTo>
                  <a:cubicBezTo>
                    <a:pt x="609" y="679"/>
                    <a:pt x="605" y="662"/>
                    <a:pt x="602" y="649"/>
                  </a:cubicBezTo>
                  <a:cubicBezTo>
                    <a:pt x="602" y="645"/>
                    <a:pt x="602" y="645"/>
                    <a:pt x="602" y="645"/>
                  </a:cubicBezTo>
                  <a:cubicBezTo>
                    <a:pt x="579" y="577"/>
                    <a:pt x="520" y="518"/>
                    <a:pt x="463" y="492"/>
                  </a:cubicBezTo>
                  <a:lnTo>
                    <a:pt x="462" y="492"/>
                  </a:lnTo>
                  <a:close/>
                  <a:moveTo>
                    <a:pt x="383" y="485"/>
                  </a:moveTo>
                  <a:lnTo>
                    <a:pt x="383" y="485"/>
                  </a:lnTo>
                  <a:cubicBezTo>
                    <a:pt x="379" y="487"/>
                    <a:pt x="376" y="489"/>
                    <a:pt x="374" y="491"/>
                  </a:cubicBezTo>
                  <a:lnTo>
                    <a:pt x="372" y="492"/>
                  </a:lnTo>
                  <a:lnTo>
                    <a:pt x="375" y="499"/>
                  </a:lnTo>
                  <a:lnTo>
                    <a:pt x="383" y="485"/>
                  </a:lnTo>
                  <a:close/>
                  <a:moveTo>
                    <a:pt x="296" y="407"/>
                  </a:moveTo>
                  <a:lnTo>
                    <a:pt x="296" y="407"/>
                  </a:lnTo>
                  <a:cubicBezTo>
                    <a:pt x="296" y="407"/>
                    <a:pt x="296" y="407"/>
                    <a:pt x="296" y="407"/>
                  </a:cubicBezTo>
                  <a:lnTo>
                    <a:pt x="296" y="407"/>
                  </a:lnTo>
                  <a:close/>
                  <a:moveTo>
                    <a:pt x="316" y="404"/>
                  </a:moveTo>
                  <a:cubicBezTo>
                    <a:pt x="316" y="407"/>
                    <a:pt x="315" y="409"/>
                    <a:pt x="315" y="410"/>
                  </a:cubicBezTo>
                  <a:lnTo>
                    <a:pt x="314" y="411"/>
                  </a:lnTo>
                  <a:lnTo>
                    <a:pt x="318" y="409"/>
                  </a:lnTo>
                  <a:lnTo>
                    <a:pt x="319" y="409"/>
                  </a:lnTo>
                  <a:lnTo>
                    <a:pt x="318" y="406"/>
                  </a:lnTo>
                  <a:cubicBezTo>
                    <a:pt x="318" y="406"/>
                    <a:pt x="317" y="405"/>
                    <a:pt x="316" y="404"/>
                  </a:cubicBezTo>
                  <a:close/>
                  <a:moveTo>
                    <a:pt x="279" y="390"/>
                  </a:moveTo>
                  <a:cubicBezTo>
                    <a:pt x="279" y="394"/>
                    <a:pt x="279" y="394"/>
                    <a:pt x="275" y="394"/>
                  </a:cubicBezTo>
                  <a:cubicBezTo>
                    <a:pt x="274" y="395"/>
                    <a:pt x="273" y="397"/>
                    <a:pt x="272" y="398"/>
                  </a:cubicBezTo>
                  <a:lnTo>
                    <a:pt x="272" y="399"/>
                  </a:lnTo>
                  <a:lnTo>
                    <a:pt x="284" y="407"/>
                  </a:lnTo>
                  <a:lnTo>
                    <a:pt x="289" y="410"/>
                  </a:lnTo>
                  <a:lnTo>
                    <a:pt x="289" y="409"/>
                  </a:lnTo>
                  <a:cubicBezTo>
                    <a:pt x="289" y="407"/>
                    <a:pt x="289" y="407"/>
                    <a:pt x="289" y="407"/>
                  </a:cubicBezTo>
                  <a:cubicBezTo>
                    <a:pt x="289" y="407"/>
                    <a:pt x="289" y="404"/>
                    <a:pt x="289" y="404"/>
                  </a:cubicBezTo>
                  <a:cubicBezTo>
                    <a:pt x="289" y="400"/>
                    <a:pt x="289" y="400"/>
                    <a:pt x="289" y="397"/>
                  </a:cubicBezTo>
                  <a:cubicBezTo>
                    <a:pt x="289" y="397"/>
                    <a:pt x="286" y="394"/>
                    <a:pt x="282" y="390"/>
                  </a:cubicBezTo>
                  <a:cubicBezTo>
                    <a:pt x="282" y="390"/>
                    <a:pt x="282" y="390"/>
                    <a:pt x="279" y="390"/>
                  </a:cubicBezTo>
                  <a:close/>
                  <a:moveTo>
                    <a:pt x="323" y="340"/>
                  </a:moveTo>
                  <a:cubicBezTo>
                    <a:pt x="322" y="340"/>
                    <a:pt x="321" y="340"/>
                    <a:pt x="321" y="340"/>
                  </a:cubicBezTo>
                  <a:cubicBezTo>
                    <a:pt x="317" y="340"/>
                    <a:pt x="317" y="340"/>
                    <a:pt x="317" y="340"/>
                  </a:cubicBezTo>
                  <a:cubicBezTo>
                    <a:pt x="314" y="340"/>
                    <a:pt x="310" y="343"/>
                    <a:pt x="303" y="347"/>
                  </a:cubicBezTo>
                  <a:cubicBezTo>
                    <a:pt x="297" y="350"/>
                    <a:pt x="286" y="357"/>
                    <a:pt x="276" y="360"/>
                  </a:cubicBezTo>
                  <a:cubicBezTo>
                    <a:pt x="266" y="365"/>
                    <a:pt x="257" y="371"/>
                    <a:pt x="249" y="376"/>
                  </a:cubicBezTo>
                  <a:lnTo>
                    <a:pt x="248" y="377"/>
                  </a:lnTo>
                  <a:lnTo>
                    <a:pt x="249" y="379"/>
                  </a:lnTo>
                  <a:lnTo>
                    <a:pt x="252" y="382"/>
                  </a:lnTo>
                  <a:lnTo>
                    <a:pt x="252" y="381"/>
                  </a:lnTo>
                  <a:cubicBezTo>
                    <a:pt x="253" y="379"/>
                    <a:pt x="256" y="377"/>
                    <a:pt x="258" y="377"/>
                  </a:cubicBezTo>
                  <a:cubicBezTo>
                    <a:pt x="262" y="370"/>
                    <a:pt x="272" y="363"/>
                    <a:pt x="282" y="363"/>
                  </a:cubicBezTo>
                  <a:cubicBezTo>
                    <a:pt x="289" y="363"/>
                    <a:pt x="296" y="366"/>
                    <a:pt x="303" y="370"/>
                  </a:cubicBezTo>
                  <a:cubicBezTo>
                    <a:pt x="303" y="373"/>
                    <a:pt x="306" y="373"/>
                    <a:pt x="306" y="377"/>
                  </a:cubicBezTo>
                  <a:cubicBezTo>
                    <a:pt x="310" y="377"/>
                    <a:pt x="310" y="377"/>
                    <a:pt x="310" y="377"/>
                  </a:cubicBezTo>
                  <a:cubicBezTo>
                    <a:pt x="310" y="377"/>
                    <a:pt x="313" y="377"/>
                    <a:pt x="313" y="377"/>
                  </a:cubicBezTo>
                  <a:cubicBezTo>
                    <a:pt x="316" y="377"/>
                    <a:pt x="320" y="377"/>
                    <a:pt x="323" y="380"/>
                  </a:cubicBezTo>
                  <a:cubicBezTo>
                    <a:pt x="333" y="383"/>
                    <a:pt x="339" y="390"/>
                    <a:pt x="343" y="397"/>
                  </a:cubicBezTo>
                  <a:lnTo>
                    <a:pt x="343" y="397"/>
                  </a:lnTo>
                  <a:lnTo>
                    <a:pt x="343" y="397"/>
                  </a:lnTo>
                  <a:cubicBezTo>
                    <a:pt x="392" y="374"/>
                    <a:pt x="392" y="374"/>
                    <a:pt x="392" y="374"/>
                  </a:cubicBezTo>
                  <a:cubicBezTo>
                    <a:pt x="389" y="371"/>
                    <a:pt x="385" y="364"/>
                    <a:pt x="382" y="357"/>
                  </a:cubicBezTo>
                  <a:cubicBezTo>
                    <a:pt x="379" y="354"/>
                    <a:pt x="336" y="339"/>
                    <a:pt x="323" y="340"/>
                  </a:cubicBezTo>
                  <a:close/>
                  <a:moveTo>
                    <a:pt x="242" y="214"/>
                  </a:moveTo>
                  <a:lnTo>
                    <a:pt x="249" y="214"/>
                  </a:lnTo>
                  <a:lnTo>
                    <a:pt x="266" y="214"/>
                  </a:lnTo>
                  <a:lnTo>
                    <a:pt x="266" y="241"/>
                  </a:lnTo>
                  <a:lnTo>
                    <a:pt x="259" y="241"/>
                  </a:lnTo>
                  <a:lnTo>
                    <a:pt x="249" y="241"/>
                  </a:lnTo>
                  <a:lnTo>
                    <a:pt x="242" y="241"/>
                  </a:lnTo>
                  <a:lnTo>
                    <a:pt x="242" y="214"/>
                  </a:lnTo>
                  <a:close/>
                  <a:moveTo>
                    <a:pt x="374" y="99"/>
                  </a:moveTo>
                  <a:cubicBezTo>
                    <a:pt x="279" y="99"/>
                    <a:pt x="204" y="174"/>
                    <a:pt x="204" y="266"/>
                  </a:cubicBezTo>
                  <a:cubicBezTo>
                    <a:pt x="204" y="296"/>
                    <a:pt x="212" y="324"/>
                    <a:pt x="226" y="348"/>
                  </a:cubicBezTo>
                  <a:lnTo>
                    <a:pt x="232" y="356"/>
                  </a:lnTo>
                  <a:lnTo>
                    <a:pt x="233" y="356"/>
                  </a:lnTo>
                  <a:cubicBezTo>
                    <a:pt x="234" y="355"/>
                    <a:pt x="235" y="354"/>
                    <a:pt x="235" y="354"/>
                  </a:cubicBezTo>
                  <a:cubicBezTo>
                    <a:pt x="242" y="350"/>
                    <a:pt x="252" y="343"/>
                    <a:pt x="263" y="337"/>
                  </a:cubicBezTo>
                  <a:cubicBezTo>
                    <a:pt x="283" y="327"/>
                    <a:pt x="303" y="313"/>
                    <a:pt x="317" y="313"/>
                  </a:cubicBezTo>
                  <a:cubicBezTo>
                    <a:pt x="317" y="313"/>
                    <a:pt x="317" y="313"/>
                    <a:pt x="321" y="313"/>
                  </a:cubicBezTo>
                  <a:cubicBezTo>
                    <a:pt x="338" y="313"/>
                    <a:pt x="382" y="323"/>
                    <a:pt x="402" y="340"/>
                  </a:cubicBezTo>
                  <a:cubicBezTo>
                    <a:pt x="416" y="354"/>
                    <a:pt x="423" y="374"/>
                    <a:pt x="423" y="377"/>
                  </a:cubicBezTo>
                  <a:cubicBezTo>
                    <a:pt x="426" y="391"/>
                    <a:pt x="426" y="391"/>
                    <a:pt x="426" y="391"/>
                  </a:cubicBezTo>
                  <a:cubicBezTo>
                    <a:pt x="389" y="408"/>
                    <a:pt x="363" y="419"/>
                    <a:pt x="346" y="427"/>
                  </a:cubicBezTo>
                  <a:lnTo>
                    <a:pt x="342" y="429"/>
                  </a:lnTo>
                  <a:lnTo>
                    <a:pt x="352" y="431"/>
                  </a:lnTo>
                  <a:cubicBezTo>
                    <a:pt x="359" y="431"/>
                    <a:pt x="367" y="432"/>
                    <a:pt x="374" y="432"/>
                  </a:cubicBezTo>
                  <a:cubicBezTo>
                    <a:pt x="466" y="432"/>
                    <a:pt x="544" y="357"/>
                    <a:pt x="544" y="266"/>
                  </a:cubicBezTo>
                  <a:cubicBezTo>
                    <a:pt x="544" y="174"/>
                    <a:pt x="466" y="99"/>
                    <a:pt x="374" y="99"/>
                  </a:cubicBezTo>
                  <a:close/>
                  <a:moveTo>
                    <a:pt x="217" y="0"/>
                  </a:moveTo>
                  <a:cubicBezTo>
                    <a:pt x="217" y="10"/>
                    <a:pt x="217" y="10"/>
                    <a:pt x="217" y="10"/>
                  </a:cubicBezTo>
                  <a:cubicBezTo>
                    <a:pt x="217" y="24"/>
                    <a:pt x="217" y="24"/>
                    <a:pt x="217" y="24"/>
                  </a:cubicBezTo>
                  <a:cubicBezTo>
                    <a:pt x="217" y="27"/>
                    <a:pt x="214" y="27"/>
                    <a:pt x="214" y="27"/>
                  </a:cubicBezTo>
                  <a:cubicBezTo>
                    <a:pt x="214" y="27"/>
                    <a:pt x="214" y="27"/>
                    <a:pt x="214" y="31"/>
                  </a:cubicBezTo>
                  <a:cubicBezTo>
                    <a:pt x="214" y="31"/>
                    <a:pt x="211" y="31"/>
                    <a:pt x="211" y="31"/>
                  </a:cubicBezTo>
                  <a:cubicBezTo>
                    <a:pt x="211" y="31"/>
                    <a:pt x="207" y="31"/>
                    <a:pt x="207" y="31"/>
                  </a:cubicBezTo>
                  <a:cubicBezTo>
                    <a:pt x="204" y="31"/>
                    <a:pt x="200" y="31"/>
                    <a:pt x="197" y="31"/>
                  </a:cubicBezTo>
                  <a:cubicBezTo>
                    <a:pt x="187" y="34"/>
                    <a:pt x="177" y="38"/>
                    <a:pt x="173" y="38"/>
                  </a:cubicBezTo>
                  <a:cubicBezTo>
                    <a:pt x="173" y="41"/>
                    <a:pt x="173" y="41"/>
                    <a:pt x="177" y="44"/>
                  </a:cubicBezTo>
                  <a:cubicBezTo>
                    <a:pt x="207" y="68"/>
                    <a:pt x="265" y="92"/>
                    <a:pt x="275" y="96"/>
                  </a:cubicBezTo>
                  <a:cubicBezTo>
                    <a:pt x="276" y="96"/>
                    <a:pt x="277" y="96"/>
                    <a:pt x="277" y="96"/>
                  </a:cubicBezTo>
                  <a:lnTo>
                    <a:pt x="279" y="96"/>
                  </a:lnTo>
                  <a:lnTo>
                    <a:pt x="283" y="93"/>
                  </a:lnTo>
                  <a:lnTo>
                    <a:pt x="291" y="90"/>
                  </a:lnTo>
                  <a:lnTo>
                    <a:pt x="289" y="88"/>
                  </a:lnTo>
                  <a:cubicBezTo>
                    <a:pt x="282" y="83"/>
                    <a:pt x="273" y="73"/>
                    <a:pt x="259" y="54"/>
                  </a:cubicBezTo>
                  <a:cubicBezTo>
                    <a:pt x="260" y="53"/>
                    <a:pt x="261" y="53"/>
                    <a:pt x="261" y="53"/>
                  </a:cubicBezTo>
                  <a:lnTo>
                    <a:pt x="262" y="53"/>
                  </a:lnTo>
                  <a:lnTo>
                    <a:pt x="262" y="52"/>
                  </a:lnTo>
                  <a:lnTo>
                    <a:pt x="263" y="52"/>
                  </a:lnTo>
                  <a:lnTo>
                    <a:pt x="264" y="51"/>
                  </a:lnTo>
                  <a:lnTo>
                    <a:pt x="264" y="51"/>
                  </a:lnTo>
                  <a:lnTo>
                    <a:pt x="265" y="51"/>
                  </a:lnTo>
                  <a:lnTo>
                    <a:pt x="265" y="51"/>
                  </a:lnTo>
                  <a:lnTo>
                    <a:pt x="264" y="51"/>
                  </a:lnTo>
                  <a:lnTo>
                    <a:pt x="264" y="52"/>
                  </a:lnTo>
                  <a:lnTo>
                    <a:pt x="263" y="52"/>
                  </a:lnTo>
                  <a:lnTo>
                    <a:pt x="263" y="52"/>
                  </a:lnTo>
                  <a:lnTo>
                    <a:pt x="262" y="53"/>
                  </a:lnTo>
                  <a:lnTo>
                    <a:pt x="261" y="53"/>
                  </a:lnTo>
                  <a:cubicBezTo>
                    <a:pt x="259" y="54"/>
                    <a:pt x="259" y="54"/>
                    <a:pt x="259" y="54"/>
                  </a:cubicBezTo>
                  <a:cubicBezTo>
                    <a:pt x="256" y="47"/>
                    <a:pt x="249" y="37"/>
                    <a:pt x="249" y="30"/>
                  </a:cubicBezTo>
                  <a:cubicBezTo>
                    <a:pt x="249" y="13"/>
                    <a:pt x="263" y="6"/>
                    <a:pt x="269" y="3"/>
                  </a:cubicBezTo>
                  <a:cubicBezTo>
                    <a:pt x="280" y="3"/>
                    <a:pt x="286" y="3"/>
                    <a:pt x="293" y="3"/>
                  </a:cubicBezTo>
                  <a:cubicBezTo>
                    <a:pt x="297" y="3"/>
                    <a:pt x="297" y="3"/>
                    <a:pt x="300" y="3"/>
                  </a:cubicBezTo>
                  <a:cubicBezTo>
                    <a:pt x="307" y="3"/>
                    <a:pt x="307" y="3"/>
                    <a:pt x="307" y="3"/>
                  </a:cubicBezTo>
                  <a:cubicBezTo>
                    <a:pt x="303" y="30"/>
                    <a:pt x="303" y="30"/>
                    <a:pt x="303" y="30"/>
                  </a:cubicBezTo>
                  <a:cubicBezTo>
                    <a:pt x="297" y="30"/>
                    <a:pt x="297" y="30"/>
                    <a:pt x="297" y="30"/>
                  </a:cubicBezTo>
                  <a:cubicBezTo>
                    <a:pt x="297" y="30"/>
                    <a:pt x="297" y="30"/>
                    <a:pt x="293" y="30"/>
                  </a:cubicBezTo>
                  <a:cubicBezTo>
                    <a:pt x="290" y="30"/>
                    <a:pt x="283" y="30"/>
                    <a:pt x="280" y="30"/>
                  </a:cubicBezTo>
                  <a:cubicBezTo>
                    <a:pt x="280" y="34"/>
                    <a:pt x="280" y="37"/>
                    <a:pt x="283" y="37"/>
                  </a:cubicBezTo>
                  <a:cubicBezTo>
                    <a:pt x="293" y="54"/>
                    <a:pt x="300" y="61"/>
                    <a:pt x="307" y="67"/>
                  </a:cubicBezTo>
                  <a:cubicBezTo>
                    <a:pt x="310" y="67"/>
                    <a:pt x="310" y="71"/>
                    <a:pt x="310" y="71"/>
                  </a:cubicBezTo>
                  <a:cubicBezTo>
                    <a:pt x="317" y="71"/>
                    <a:pt x="317" y="71"/>
                    <a:pt x="317" y="71"/>
                  </a:cubicBezTo>
                  <a:cubicBezTo>
                    <a:pt x="314" y="78"/>
                    <a:pt x="314" y="78"/>
                    <a:pt x="314" y="78"/>
                  </a:cubicBezTo>
                  <a:cubicBezTo>
                    <a:pt x="314" y="81"/>
                    <a:pt x="314" y="81"/>
                    <a:pt x="314" y="81"/>
                  </a:cubicBezTo>
                  <a:lnTo>
                    <a:pt x="314" y="81"/>
                  </a:lnTo>
                  <a:lnTo>
                    <a:pt x="315" y="81"/>
                  </a:lnTo>
                  <a:cubicBezTo>
                    <a:pt x="334" y="75"/>
                    <a:pt x="354" y="72"/>
                    <a:pt x="374" y="72"/>
                  </a:cubicBezTo>
                  <a:cubicBezTo>
                    <a:pt x="483" y="72"/>
                    <a:pt x="571" y="157"/>
                    <a:pt x="571" y="266"/>
                  </a:cubicBezTo>
                  <a:cubicBezTo>
                    <a:pt x="571" y="354"/>
                    <a:pt x="508" y="431"/>
                    <a:pt x="423" y="453"/>
                  </a:cubicBezTo>
                  <a:lnTo>
                    <a:pt x="423" y="453"/>
                  </a:lnTo>
                  <a:lnTo>
                    <a:pt x="425" y="453"/>
                  </a:lnTo>
                  <a:cubicBezTo>
                    <a:pt x="428" y="453"/>
                    <a:pt x="432" y="454"/>
                    <a:pt x="436" y="455"/>
                  </a:cubicBezTo>
                  <a:lnTo>
                    <a:pt x="439" y="455"/>
                  </a:lnTo>
                  <a:lnTo>
                    <a:pt x="439" y="455"/>
                  </a:lnTo>
                  <a:lnTo>
                    <a:pt x="856" y="307"/>
                  </a:lnTo>
                  <a:lnTo>
                    <a:pt x="878" y="258"/>
                  </a:lnTo>
                  <a:lnTo>
                    <a:pt x="902" y="272"/>
                  </a:lnTo>
                  <a:lnTo>
                    <a:pt x="894" y="291"/>
                  </a:lnTo>
                  <a:lnTo>
                    <a:pt x="919" y="279"/>
                  </a:lnTo>
                  <a:lnTo>
                    <a:pt x="929" y="306"/>
                  </a:lnTo>
                  <a:lnTo>
                    <a:pt x="946" y="306"/>
                  </a:lnTo>
                  <a:lnTo>
                    <a:pt x="946" y="332"/>
                  </a:lnTo>
                  <a:lnTo>
                    <a:pt x="872" y="332"/>
                  </a:lnTo>
                  <a:lnTo>
                    <a:pt x="479" y="469"/>
                  </a:lnTo>
                  <a:lnTo>
                    <a:pt x="486" y="472"/>
                  </a:lnTo>
                  <a:cubicBezTo>
                    <a:pt x="546" y="502"/>
                    <a:pt x="602" y="563"/>
                    <a:pt x="626" y="632"/>
                  </a:cubicBezTo>
                  <a:cubicBezTo>
                    <a:pt x="626" y="639"/>
                    <a:pt x="626" y="639"/>
                    <a:pt x="626" y="639"/>
                  </a:cubicBezTo>
                  <a:cubicBezTo>
                    <a:pt x="626" y="639"/>
                    <a:pt x="626" y="639"/>
                    <a:pt x="629" y="639"/>
                  </a:cubicBezTo>
                  <a:cubicBezTo>
                    <a:pt x="629" y="645"/>
                    <a:pt x="629" y="645"/>
                    <a:pt x="629" y="645"/>
                  </a:cubicBezTo>
                  <a:cubicBezTo>
                    <a:pt x="633" y="662"/>
                    <a:pt x="636" y="679"/>
                    <a:pt x="636" y="700"/>
                  </a:cubicBezTo>
                  <a:cubicBezTo>
                    <a:pt x="636" y="724"/>
                    <a:pt x="633" y="749"/>
                    <a:pt x="626" y="774"/>
                  </a:cubicBezTo>
                  <a:lnTo>
                    <a:pt x="626" y="776"/>
                  </a:lnTo>
                  <a:lnTo>
                    <a:pt x="629" y="774"/>
                  </a:lnTo>
                  <a:cubicBezTo>
                    <a:pt x="663" y="756"/>
                    <a:pt x="704" y="736"/>
                    <a:pt x="742" y="736"/>
                  </a:cubicBezTo>
                  <a:cubicBezTo>
                    <a:pt x="755" y="736"/>
                    <a:pt x="772" y="739"/>
                    <a:pt x="786" y="750"/>
                  </a:cubicBezTo>
                  <a:cubicBezTo>
                    <a:pt x="834" y="784"/>
                    <a:pt x="868" y="831"/>
                    <a:pt x="881" y="852"/>
                  </a:cubicBezTo>
                  <a:cubicBezTo>
                    <a:pt x="949" y="821"/>
                    <a:pt x="949" y="821"/>
                    <a:pt x="949" y="821"/>
                  </a:cubicBezTo>
                  <a:cubicBezTo>
                    <a:pt x="963" y="845"/>
                    <a:pt x="963" y="845"/>
                    <a:pt x="963" y="845"/>
                  </a:cubicBezTo>
                  <a:cubicBezTo>
                    <a:pt x="871" y="886"/>
                    <a:pt x="871" y="886"/>
                    <a:pt x="871" y="886"/>
                  </a:cubicBezTo>
                  <a:cubicBezTo>
                    <a:pt x="868" y="883"/>
                    <a:pt x="868" y="883"/>
                    <a:pt x="868" y="883"/>
                  </a:cubicBezTo>
                  <a:cubicBezTo>
                    <a:pt x="864" y="876"/>
                    <a:pt x="864" y="876"/>
                    <a:pt x="864" y="876"/>
                  </a:cubicBezTo>
                  <a:lnTo>
                    <a:pt x="866" y="875"/>
                  </a:lnTo>
                  <a:lnTo>
                    <a:pt x="866" y="875"/>
                  </a:lnTo>
                  <a:lnTo>
                    <a:pt x="867" y="874"/>
                  </a:lnTo>
                  <a:cubicBezTo>
                    <a:pt x="868" y="874"/>
                    <a:pt x="868" y="874"/>
                    <a:pt x="869" y="873"/>
                  </a:cubicBezTo>
                  <a:lnTo>
                    <a:pt x="869" y="873"/>
                  </a:lnTo>
                  <a:lnTo>
                    <a:pt x="869" y="873"/>
                  </a:lnTo>
                  <a:lnTo>
                    <a:pt x="870" y="873"/>
                  </a:lnTo>
                  <a:lnTo>
                    <a:pt x="870" y="873"/>
                  </a:lnTo>
                  <a:cubicBezTo>
                    <a:pt x="871" y="872"/>
                    <a:pt x="871" y="872"/>
                    <a:pt x="871" y="872"/>
                  </a:cubicBezTo>
                  <a:cubicBezTo>
                    <a:pt x="871" y="872"/>
                    <a:pt x="871" y="872"/>
                    <a:pt x="871" y="872"/>
                  </a:cubicBezTo>
                  <a:lnTo>
                    <a:pt x="871" y="872"/>
                  </a:lnTo>
                  <a:lnTo>
                    <a:pt x="871" y="872"/>
                  </a:lnTo>
                  <a:lnTo>
                    <a:pt x="870" y="873"/>
                  </a:lnTo>
                  <a:lnTo>
                    <a:pt x="869" y="873"/>
                  </a:lnTo>
                  <a:lnTo>
                    <a:pt x="868" y="874"/>
                  </a:lnTo>
                  <a:cubicBezTo>
                    <a:pt x="868" y="874"/>
                    <a:pt x="867" y="874"/>
                    <a:pt x="866" y="875"/>
                  </a:cubicBezTo>
                  <a:lnTo>
                    <a:pt x="866" y="875"/>
                  </a:lnTo>
                  <a:lnTo>
                    <a:pt x="866" y="875"/>
                  </a:lnTo>
                  <a:lnTo>
                    <a:pt x="866" y="875"/>
                  </a:lnTo>
                  <a:lnTo>
                    <a:pt x="865" y="875"/>
                  </a:lnTo>
                  <a:cubicBezTo>
                    <a:pt x="864" y="876"/>
                    <a:pt x="864" y="876"/>
                    <a:pt x="864" y="876"/>
                  </a:cubicBezTo>
                  <a:cubicBezTo>
                    <a:pt x="864" y="876"/>
                    <a:pt x="864" y="876"/>
                    <a:pt x="864" y="872"/>
                  </a:cubicBezTo>
                  <a:cubicBezTo>
                    <a:pt x="861" y="872"/>
                    <a:pt x="861" y="869"/>
                    <a:pt x="857" y="866"/>
                  </a:cubicBezTo>
                  <a:cubicBezTo>
                    <a:pt x="854" y="859"/>
                    <a:pt x="847" y="849"/>
                    <a:pt x="837" y="838"/>
                  </a:cubicBezTo>
                  <a:cubicBezTo>
                    <a:pt x="823" y="818"/>
                    <a:pt x="796" y="791"/>
                    <a:pt x="769" y="770"/>
                  </a:cubicBezTo>
                  <a:cubicBezTo>
                    <a:pt x="762" y="767"/>
                    <a:pt x="752" y="763"/>
                    <a:pt x="742" y="763"/>
                  </a:cubicBezTo>
                  <a:cubicBezTo>
                    <a:pt x="711" y="763"/>
                    <a:pt x="673" y="780"/>
                    <a:pt x="643" y="797"/>
                  </a:cubicBezTo>
                  <a:cubicBezTo>
                    <a:pt x="631" y="805"/>
                    <a:pt x="621" y="812"/>
                    <a:pt x="612" y="818"/>
                  </a:cubicBezTo>
                  <a:lnTo>
                    <a:pt x="609" y="820"/>
                  </a:lnTo>
                  <a:lnTo>
                    <a:pt x="605" y="829"/>
                  </a:lnTo>
                  <a:cubicBezTo>
                    <a:pt x="581" y="875"/>
                    <a:pt x="545" y="908"/>
                    <a:pt x="500" y="910"/>
                  </a:cubicBezTo>
                  <a:cubicBezTo>
                    <a:pt x="482" y="909"/>
                    <a:pt x="461" y="903"/>
                    <a:pt x="441" y="893"/>
                  </a:cubicBezTo>
                  <a:lnTo>
                    <a:pt x="433" y="889"/>
                  </a:lnTo>
                  <a:lnTo>
                    <a:pt x="433" y="891"/>
                  </a:lnTo>
                  <a:cubicBezTo>
                    <a:pt x="433" y="896"/>
                    <a:pt x="433" y="896"/>
                    <a:pt x="433" y="896"/>
                  </a:cubicBezTo>
                  <a:cubicBezTo>
                    <a:pt x="433" y="896"/>
                    <a:pt x="433" y="899"/>
                    <a:pt x="433" y="906"/>
                  </a:cubicBezTo>
                  <a:cubicBezTo>
                    <a:pt x="433" y="906"/>
                    <a:pt x="433" y="909"/>
                    <a:pt x="433" y="909"/>
                  </a:cubicBezTo>
                  <a:cubicBezTo>
                    <a:pt x="433" y="960"/>
                    <a:pt x="433" y="1150"/>
                    <a:pt x="454" y="1215"/>
                  </a:cubicBezTo>
                  <a:cubicBezTo>
                    <a:pt x="478" y="1300"/>
                    <a:pt x="478" y="1384"/>
                    <a:pt x="478" y="1384"/>
                  </a:cubicBezTo>
                  <a:cubicBezTo>
                    <a:pt x="481" y="1398"/>
                    <a:pt x="481" y="1398"/>
                    <a:pt x="481" y="1398"/>
                  </a:cubicBezTo>
                  <a:cubicBezTo>
                    <a:pt x="399" y="1415"/>
                    <a:pt x="399" y="1415"/>
                    <a:pt x="399" y="1415"/>
                  </a:cubicBezTo>
                  <a:cubicBezTo>
                    <a:pt x="399" y="1408"/>
                    <a:pt x="399" y="1408"/>
                    <a:pt x="399" y="1408"/>
                  </a:cubicBezTo>
                  <a:cubicBezTo>
                    <a:pt x="395" y="1395"/>
                    <a:pt x="395" y="1395"/>
                    <a:pt x="395" y="1395"/>
                  </a:cubicBezTo>
                  <a:cubicBezTo>
                    <a:pt x="392" y="1388"/>
                    <a:pt x="392" y="1388"/>
                    <a:pt x="392" y="1388"/>
                  </a:cubicBezTo>
                  <a:cubicBezTo>
                    <a:pt x="450" y="1374"/>
                    <a:pt x="450" y="1374"/>
                    <a:pt x="450" y="1374"/>
                  </a:cubicBezTo>
                  <a:cubicBezTo>
                    <a:pt x="450" y="1351"/>
                    <a:pt x="443" y="1283"/>
                    <a:pt x="426" y="1222"/>
                  </a:cubicBezTo>
                  <a:cubicBezTo>
                    <a:pt x="406" y="1147"/>
                    <a:pt x="406" y="953"/>
                    <a:pt x="406" y="906"/>
                  </a:cubicBezTo>
                  <a:cubicBezTo>
                    <a:pt x="406" y="906"/>
                    <a:pt x="406" y="903"/>
                    <a:pt x="406" y="903"/>
                  </a:cubicBezTo>
                  <a:cubicBezTo>
                    <a:pt x="406" y="896"/>
                    <a:pt x="406" y="896"/>
                    <a:pt x="406" y="896"/>
                  </a:cubicBezTo>
                  <a:cubicBezTo>
                    <a:pt x="406" y="896"/>
                    <a:pt x="406" y="896"/>
                    <a:pt x="406" y="892"/>
                  </a:cubicBezTo>
                  <a:cubicBezTo>
                    <a:pt x="406" y="889"/>
                    <a:pt x="409" y="889"/>
                    <a:pt x="413" y="889"/>
                  </a:cubicBezTo>
                  <a:cubicBezTo>
                    <a:pt x="428" y="889"/>
                    <a:pt x="432" y="889"/>
                    <a:pt x="433" y="889"/>
                  </a:cubicBezTo>
                  <a:lnTo>
                    <a:pt x="433" y="889"/>
                  </a:lnTo>
                  <a:lnTo>
                    <a:pt x="432" y="889"/>
                  </a:lnTo>
                  <a:cubicBezTo>
                    <a:pt x="363" y="850"/>
                    <a:pt x="296" y="766"/>
                    <a:pt x="293" y="679"/>
                  </a:cubicBezTo>
                  <a:cubicBezTo>
                    <a:pt x="293" y="641"/>
                    <a:pt x="297" y="601"/>
                    <a:pt x="306" y="565"/>
                  </a:cubicBezTo>
                  <a:lnTo>
                    <a:pt x="307" y="560"/>
                  </a:lnTo>
                  <a:lnTo>
                    <a:pt x="88" y="721"/>
                  </a:lnTo>
                  <a:lnTo>
                    <a:pt x="88" y="722"/>
                  </a:lnTo>
                  <a:cubicBezTo>
                    <a:pt x="88" y="724"/>
                    <a:pt x="88" y="726"/>
                    <a:pt x="88" y="730"/>
                  </a:cubicBezTo>
                  <a:cubicBezTo>
                    <a:pt x="88" y="730"/>
                    <a:pt x="88" y="733"/>
                    <a:pt x="88" y="733"/>
                  </a:cubicBezTo>
                  <a:cubicBezTo>
                    <a:pt x="95" y="740"/>
                    <a:pt x="95" y="740"/>
                    <a:pt x="95" y="740"/>
                  </a:cubicBezTo>
                  <a:cubicBezTo>
                    <a:pt x="75" y="760"/>
                    <a:pt x="75" y="760"/>
                    <a:pt x="75" y="760"/>
                  </a:cubicBezTo>
                  <a:cubicBezTo>
                    <a:pt x="71" y="753"/>
                    <a:pt x="71" y="753"/>
                    <a:pt x="71" y="753"/>
                  </a:cubicBezTo>
                  <a:cubicBezTo>
                    <a:pt x="67" y="751"/>
                    <a:pt x="65" y="747"/>
                    <a:pt x="63" y="744"/>
                  </a:cubicBezTo>
                  <a:lnTo>
                    <a:pt x="62" y="740"/>
                  </a:lnTo>
                  <a:lnTo>
                    <a:pt x="17" y="774"/>
                  </a:lnTo>
                  <a:lnTo>
                    <a:pt x="7" y="757"/>
                  </a:lnTo>
                  <a:lnTo>
                    <a:pt x="0" y="754"/>
                  </a:lnTo>
                  <a:lnTo>
                    <a:pt x="323" y="516"/>
                  </a:lnTo>
                  <a:lnTo>
                    <a:pt x="326" y="508"/>
                  </a:lnTo>
                  <a:cubicBezTo>
                    <a:pt x="337" y="488"/>
                    <a:pt x="351" y="471"/>
                    <a:pt x="370" y="461"/>
                  </a:cubicBezTo>
                  <a:lnTo>
                    <a:pt x="374" y="459"/>
                  </a:lnTo>
                  <a:lnTo>
                    <a:pt x="374" y="459"/>
                  </a:lnTo>
                  <a:cubicBezTo>
                    <a:pt x="349" y="459"/>
                    <a:pt x="325" y="454"/>
                    <a:pt x="303" y="446"/>
                  </a:cubicBezTo>
                  <a:lnTo>
                    <a:pt x="296" y="443"/>
                  </a:lnTo>
                  <a:lnTo>
                    <a:pt x="295" y="444"/>
                  </a:lnTo>
                  <a:cubicBezTo>
                    <a:pt x="293" y="448"/>
                    <a:pt x="293" y="448"/>
                    <a:pt x="293" y="448"/>
                  </a:cubicBezTo>
                  <a:lnTo>
                    <a:pt x="292" y="441"/>
                  </a:lnTo>
                  <a:lnTo>
                    <a:pt x="290" y="441"/>
                  </a:lnTo>
                  <a:cubicBezTo>
                    <a:pt x="248" y="421"/>
                    <a:pt x="214" y="387"/>
                    <a:pt x="195" y="345"/>
                  </a:cubicBezTo>
                  <a:lnTo>
                    <a:pt x="191" y="336"/>
                  </a:lnTo>
                  <a:lnTo>
                    <a:pt x="171" y="349"/>
                  </a:lnTo>
                  <a:lnTo>
                    <a:pt x="160" y="332"/>
                  </a:lnTo>
                  <a:lnTo>
                    <a:pt x="157" y="326"/>
                  </a:lnTo>
                  <a:lnTo>
                    <a:pt x="182" y="309"/>
                  </a:lnTo>
                  <a:lnTo>
                    <a:pt x="181" y="302"/>
                  </a:lnTo>
                  <a:cubicBezTo>
                    <a:pt x="178" y="290"/>
                    <a:pt x="177" y="278"/>
                    <a:pt x="177" y="266"/>
                  </a:cubicBezTo>
                  <a:cubicBezTo>
                    <a:pt x="177" y="204"/>
                    <a:pt x="205" y="151"/>
                    <a:pt x="249" y="116"/>
                  </a:cubicBezTo>
                  <a:lnTo>
                    <a:pt x="251" y="114"/>
                  </a:lnTo>
                  <a:lnTo>
                    <a:pt x="249" y="114"/>
                  </a:lnTo>
                  <a:cubicBezTo>
                    <a:pt x="243" y="111"/>
                    <a:pt x="235" y="108"/>
                    <a:pt x="228" y="106"/>
                  </a:cubicBezTo>
                  <a:cubicBezTo>
                    <a:pt x="207" y="96"/>
                    <a:pt x="180" y="82"/>
                    <a:pt x="160" y="65"/>
                  </a:cubicBezTo>
                  <a:lnTo>
                    <a:pt x="161" y="63"/>
                  </a:lnTo>
                  <a:lnTo>
                    <a:pt x="161" y="63"/>
                  </a:lnTo>
                  <a:lnTo>
                    <a:pt x="161" y="61"/>
                  </a:lnTo>
                  <a:lnTo>
                    <a:pt x="162" y="60"/>
                  </a:lnTo>
                  <a:lnTo>
                    <a:pt x="162" y="60"/>
                  </a:lnTo>
                  <a:lnTo>
                    <a:pt x="162" y="60"/>
                  </a:lnTo>
                  <a:cubicBezTo>
                    <a:pt x="163" y="58"/>
                    <a:pt x="163" y="58"/>
                    <a:pt x="163" y="58"/>
                  </a:cubicBezTo>
                  <a:lnTo>
                    <a:pt x="162" y="60"/>
                  </a:lnTo>
                  <a:lnTo>
                    <a:pt x="162" y="61"/>
                  </a:lnTo>
                  <a:lnTo>
                    <a:pt x="161" y="61"/>
                  </a:lnTo>
                  <a:lnTo>
                    <a:pt x="161" y="62"/>
                  </a:lnTo>
                  <a:lnTo>
                    <a:pt x="161" y="63"/>
                  </a:lnTo>
                  <a:lnTo>
                    <a:pt x="160" y="63"/>
                  </a:lnTo>
                  <a:cubicBezTo>
                    <a:pt x="160" y="65"/>
                    <a:pt x="160" y="65"/>
                    <a:pt x="160" y="65"/>
                  </a:cubicBezTo>
                  <a:cubicBezTo>
                    <a:pt x="149" y="58"/>
                    <a:pt x="146" y="48"/>
                    <a:pt x="146" y="38"/>
                  </a:cubicBezTo>
                  <a:cubicBezTo>
                    <a:pt x="146" y="17"/>
                    <a:pt x="170" y="10"/>
                    <a:pt x="180" y="7"/>
                  </a:cubicBezTo>
                  <a:cubicBezTo>
                    <a:pt x="194" y="3"/>
                    <a:pt x="207" y="3"/>
                    <a:pt x="207" y="3"/>
                  </a:cubicBezTo>
                  <a:cubicBezTo>
                    <a:pt x="217" y="0"/>
                    <a:pt x="217" y="0"/>
                    <a:pt x="217"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10" name="矩形 9"/>
          <p:cNvSpPr/>
          <p:nvPr userDrawn="1">
            <p:custDataLst>
              <p:tags r:id="rId9"/>
            </p:custDataLst>
          </p:nvPr>
        </p:nvSpPr>
        <p:spPr>
          <a:xfrm>
            <a:off x="0" y="127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10"/>
            </p:custDataLst>
          </p:nvPr>
        </p:nvSpPr>
        <p:spPr>
          <a:xfrm>
            <a:off x="579600" y="237600"/>
            <a:ext cx="11037600" cy="441964"/>
          </a:xfrm>
        </p:spPr>
        <p:txBody>
          <a:bodyPr>
            <a:normAutofit/>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4"/>
            </p:custDataLst>
          </p:nvPr>
        </p:nvSpPr>
        <p:spPr>
          <a:xfrm>
            <a:off x="579600" y="1663200"/>
            <a:ext cx="5342400" cy="28944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5"/>
            </p:custDataLst>
          </p:nvPr>
        </p:nvSpPr>
        <p:spPr>
          <a:xfrm>
            <a:off x="6242400" y="1663200"/>
            <a:ext cx="5367600" cy="28944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6"/>
            </p:custDataLst>
          </p:nvPr>
        </p:nvSpPr>
        <p:spPr>
          <a:xfrm>
            <a:off x="572400" y="4816800"/>
            <a:ext cx="5342400" cy="781200"/>
          </a:xfrm>
        </p:spPr>
        <p:txBody>
          <a:bodyPr>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7"/>
            </p:custDataLst>
          </p:nvPr>
        </p:nvSpPr>
        <p:spPr>
          <a:xfrm>
            <a:off x="6253200" y="4813200"/>
            <a:ext cx="5367600" cy="781200"/>
          </a:xfrm>
        </p:spPr>
        <p:txBody>
          <a:bodyPr>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51" name="图片 50"/>
          <p:cNvPicPr>
            <a:picLocks noChangeAspect="1"/>
          </p:cNvPicPr>
          <p:nvPr userDrawn="1">
            <p:custDataLst>
              <p:tags r:id="rId3"/>
            </p:custDataLst>
          </p:nvPr>
        </p:nvPicPr>
        <p:blipFill rotWithShape="1">
          <a:blip r:embed="rId4"/>
          <a:srcRect/>
          <a:stretch>
            <a:fillRect/>
          </a:stretch>
        </p:blipFill>
        <p:spPr>
          <a:xfrm>
            <a:off x="882015" y="194310"/>
            <a:ext cx="817880" cy="946150"/>
          </a:xfrm>
          <a:prstGeom prst="rect">
            <a:avLst/>
          </a:prstGeom>
        </p:spPr>
      </p:pic>
      <p:sp>
        <p:nvSpPr>
          <p:cNvPr id="53" name="Freeform 5"/>
          <p:cNvSpPr>
            <a:spLocks noEditPoints="1"/>
          </p:cNvSpPr>
          <p:nvPr userDrawn="1">
            <p:custDataLst>
              <p:tags r:id="rId5"/>
            </p:custDataLst>
          </p:nvPr>
        </p:nvSpPr>
        <p:spPr bwMode="auto">
          <a:xfrm>
            <a:off x="59055" y="14605"/>
            <a:ext cx="1411605" cy="1880870"/>
          </a:xfrm>
          <a:custGeom>
            <a:avLst/>
            <a:gdLst>
              <a:gd name="T0" fmla="*/ 0 w 120"/>
              <a:gd name="T1" fmla="*/ 61 h 122"/>
              <a:gd name="T2" fmla="*/ 60 w 120"/>
              <a:gd name="T3" fmla="*/ 0 h 122"/>
              <a:gd name="T4" fmla="*/ 60 w 120"/>
              <a:gd name="T5" fmla="*/ 0 h 122"/>
              <a:gd name="T6" fmla="*/ 120 w 120"/>
              <a:gd name="T7" fmla="*/ 61 h 122"/>
              <a:gd name="T8" fmla="*/ 120 w 120"/>
              <a:gd name="T9" fmla="*/ 61 h 122"/>
              <a:gd name="T10" fmla="*/ 120 w 120"/>
              <a:gd name="T11" fmla="*/ 61 h 122"/>
              <a:gd name="T12" fmla="*/ 60 w 120"/>
              <a:gd name="T13" fmla="*/ 122 h 122"/>
              <a:gd name="T14" fmla="*/ 60 w 120"/>
              <a:gd name="T15" fmla="*/ 122 h 122"/>
              <a:gd name="T16" fmla="*/ 0 w 120"/>
              <a:gd name="T17" fmla="*/ 61 h 122"/>
              <a:gd name="T18" fmla="*/ 4 w 120"/>
              <a:gd name="T19" fmla="*/ 61 h 122"/>
              <a:gd name="T20" fmla="*/ 60 w 120"/>
              <a:gd name="T21" fmla="*/ 118 h 122"/>
              <a:gd name="T22" fmla="*/ 60 w 120"/>
              <a:gd name="T23" fmla="*/ 118 h 122"/>
              <a:gd name="T24" fmla="*/ 116 w 120"/>
              <a:gd name="T25" fmla="*/ 61 h 122"/>
              <a:gd name="T26" fmla="*/ 116 w 120"/>
              <a:gd name="T27" fmla="*/ 61 h 122"/>
              <a:gd name="T28" fmla="*/ 116 w 120"/>
              <a:gd name="T29" fmla="*/ 61 h 122"/>
              <a:gd name="T30" fmla="*/ 60 w 120"/>
              <a:gd name="T31" fmla="*/ 4 h 122"/>
              <a:gd name="T32" fmla="*/ 60 w 120"/>
              <a:gd name="T33" fmla="*/ 4 h 122"/>
              <a:gd name="T34" fmla="*/ 4 w 120"/>
              <a:gd name="T3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3" h="2962">
                <a:moveTo>
                  <a:pt x="750" y="2861"/>
                </a:moveTo>
                <a:lnTo>
                  <a:pt x="750" y="2861"/>
                </a:lnTo>
                <a:lnTo>
                  <a:pt x="749" y="2861"/>
                </a:lnTo>
                <a:lnTo>
                  <a:pt x="748" y="2861"/>
                </a:lnTo>
                <a:lnTo>
                  <a:pt x="748" y="2861"/>
                </a:lnTo>
                <a:lnTo>
                  <a:pt x="747" y="2861"/>
                </a:lnTo>
                <a:lnTo>
                  <a:pt x="746" y="2861"/>
                </a:lnTo>
                <a:lnTo>
                  <a:pt x="745" y="2861"/>
                </a:lnTo>
                <a:lnTo>
                  <a:pt x="745" y="2861"/>
                </a:lnTo>
                <a:lnTo>
                  <a:pt x="744" y="2861"/>
                </a:lnTo>
                <a:lnTo>
                  <a:pt x="743" y="2861"/>
                </a:lnTo>
                <a:lnTo>
                  <a:pt x="743" y="2861"/>
                </a:lnTo>
                <a:lnTo>
                  <a:pt x="750" y="2861"/>
                </a:lnTo>
                <a:close/>
                <a:moveTo>
                  <a:pt x="1121" y="1273"/>
                </a:moveTo>
                <a:lnTo>
                  <a:pt x="811" y="1664"/>
                </a:lnTo>
                <a:lnTo>
                  <a:pt x="825" y="1737"/>
                </a:lnTo>
                <a:lnTo>
                  <a:pt x="987" y="1671"/>
                </a:lnTo>
                <a:lnTo>
                  <a:pt x="1121" y="1273"/>
                </a:lnTo>
                <a:close/>
                <a:moveTo>
                  <a:pt x="1222" y="1130"/>
                </a:moveTo>
                <a:lnTo>
                  <a:pt x="1227" y="1158"/>
                </a:lnTo>
                <a:lnTo>
                  <a:pt x="1250" y="1152"/>
                </a:lnTo>
                <a:lnTo>
                  <a:pt x="1244" y="1146"/>
                </a:lnTo>
                <a:cubicBezTo>
                  <a:pt x="1238" y="1140"/>
                  <a:pt x="1231" y="1135"/>
                  <a:pt x="1223" y="1131"/>
                </a:cubicBezTo>
                <a:lnTo>
                  <a:pt x="1222" y="1130"/>
                </a:lnTo>
                <a:close/>
                <a:moveTo>
                  <a:pt x="845" y="1120"/>
                </a:moveTo>
                <a:lnTo>
                  <a:pt x="846" y="1120"/>
                </a:lnTo>
                <a:lnTo>
                  <a:pt x="847" y="1120"/>
                </a:lnTo>
                <a:lnTo>
                  <a:pt x="848" y="1121"/>
                </a:lnTo>
                <a:lnTo>
                  <a:pt x="849" y="1121"/>
                </a:lnTo>
                <a:lnTo>
                  <a:pt x="851" y="1122"/>
                </a:lnTo>
                <a:lnTo>
                  <a:pt x="852" y="1123"/>
                </a:lnTo>
                <a:lnTo>
                  <a:pt x="851" y="1123"/>
                </a:lnTo>
                <a:lnTo>
                  <a:pt x="851" y="1122"/>
                </a:lnTo>
                <a:lnTo>
                  <a:pt x="849" y="1122"/>
                </a:lnTo>
                <a:lnTo>
                  <a:pt x="849" y="1121"/>
                </a:lnTo>
                <a:lnTo>
                  <a:pt x="848" y="1121"/>
                </a:lnTo>
                <a:lnTo>
                  <a:pt x="848" y="1121"/>
                </a:lnTo>
                <a:lnTo>
                  <a:pt x="846" y="1120"/>
                </a:lnTo>
                <a:lnTo>
                  <a:pt x="845" y="1120"/>
                </a:lnTo>
                <a:lnTo>
                  <a:pt x="845" y="1120"/>
                </a:lnTo>
                <a:close/>
                <a:moveTo>
                  <a:pt x="844" y="1119"/>
                </a:moveTo>
                <a:cubicBezTo>
                  <a:pt x="844" y="1119"/>
                  <a:pt x="844" y="1119"/>
                  <a:pt x="844" y="1119"/>
                </a:cubicBezTo>
                <a:lnTo>
                  <a:pt x="844" y="1119"/>
                </a:lnTo>
                <a:lnTo>
                  <a:pt x="844" y="1119"/>
                </a:lnTo>
                <a:close/>
                <a:moveTo>
                  <a:pt x="1041" y="1110"/>
                </a:moveTo>
                <a:lnTo>
                  <a:pt x="1023" y="1113"/>
                </a:lnTo>
                <a:cubicBezTo>
                  <a:pt x="911" y="1137"/>
                  <a:pt x="786" y="1206"/>
                  <a:pt x="717" y="1313"/>
                </a:cubicBezTo>
                <a:cubicBezTo>
                  <a:pt x="717" y="1313"/>
                  <a:pt x="717" y="1313"/>
                  <a:pt x="717" y="1312"/>
                </a:cubicBezTo>
                <a:lnTo>
                  <a:pt x="716" y="1312"/>
                </a:lnTo>
                <a:lnTo>
                  <a:pt x="716" y="1312"/>
                </a:lnTo>
                <a:cubicBezTo>
                  <a:pt x="716" y="1312"/>
                  <a:pt x="716" y="1311"/>
                  <a:pt x="715" y="1311"/>
                </a:cubicBezTo>
                <a:lnTo>
                  <a:pt x="715" y="1310"/>
                </a:lnTo>
                <a:lnTo>
                  <a:pt x="715" y="1310"/>
                </a:lnTo>
                <a:lnTo>
                  <a:pt x="714" y="1309"/>
                </a:lnTo>
                <a:lnTo>
                  <a:pt x="713" y="1308"/>
                </a:lnTo>
                <a:lnTo>
                  <a:pt x="712" y="1308"/>
                </a:lnTo>
                <a:lnTo>
                  <a:pt x="712" y="1308"/>
                </a:lnTo>
                <a:lnTo>
                  <a:pt x="712" y="1307"/>
                </a:lnTo>
                <a:lnTo>
                  <a:pt x="711" y="1307"/>
                </a:lnTo>
                <a:lnTo>
                  <a:pt x="711" y="1306"/>
                </a:lnTo>
                <a:lnTo>
                  <a:pt x="711" y="1307"/>
                </a:lnTo>
                <a:lnTo>
                  <a:pt x="711" y="1307"/>
                </a:lnTo>
                <a:lnTo>
                  <a:pt x="712" y="1308"/>
                </a:lnTo>
                <a:lnTo>
                  <a:pt x="713" y="1308"/>
                </a:lnTo>
                <a:lnTo>
                  <a:pt x="713" y="1309"/>
                </a:lnTo>
                <a:lnTo>
                  <a:pt x="714" y="1309"/>
                </a:lnTo>
                <a:lnTo>
                  <a:pt x="714" y="1310"/>
                </a:lnTo>
                <a:lnTo>
                  <a:pt x="715" y="1310"/>
                </a:lnTo>
                <a:lnTo>
                  <a:pt x="716" y="1312"/>
                </a:lnTo>
                <a:lnTo>
                  <a:pt x="717" y="1313"/>
                </a:lnTo>
                <a:cubicBezTo>
                  <a:pt x="676" y="1380"/>
                  <a:pt x="656" y="1467"/>
                  <a:pt x="656" y="1555"/>
                </a:cubicBezTo>
                <a:cubicBezTo>
                  <a:pt x="656" y="1696"/>
                  <a:pt x="710" y="1831"/>
                  <a:pt x="771" y="1865"/>
                </a:cubicBezTo>
                <a:cubicBezTo>
                  <a:pt x="784" y="1871"/>
                  <a:pt x="798" y="1878"/>
                  <a:pt x="818" y="1878"/>
                </a:cubicBezTo>
                <a:cubicBezTo>
                  <a:pt x="818" y="1878"/>
                  <a:pt x="818" y="1878"/>
                  <a:pt x="825" y="1878"/>
                </a:cubicBezTo>
                <a:cubicBezTo>
                  <a:pt x="926" y="1878"/>
                  <a:pt x="1095" y="1743"/>
                  <a:pt x="1196" y="1582"/>
                </a:cubicBezTo>
                <a:cubicBezTo>
                  <a:pt x="1264" y="1488"/>
                  <a:pt x="1291" y="1380"/>
                  <a:pt x="1291" y="1292"/>
                </a:cubicBezTo>
                <a:cubicBezTo>
                  <a:pt x="1291" y="1260"/>
                  <a:pt x="1287" y="1230"/>
                  <a:pt x="1279" y="1205"/>
                </a:cubicBezTo>
                <a:lnTo>
                  <a:pt x="1278" y="1202"/>
                </a:lnTo>
                <a:lnTo>
                  <a:pt x="1203" y="1225"/>
                </a:lnTo>
                <a:lnTo>
                  <a:pt x="1197" y="1214"/>
                </a:lnTo>
                <a:lnTo>
                  <a:pt x="1027" y="1710"/>
                </a:lnTo>
                <a:lnTo>
                  <a:pt x="784" y="1812"/>
                </a:lnTo>
                <a:lnTo>
                  <a:pt x="750" y="1664"/>
                </a:lnTo>
                <a:lnTo>
                  <a:pt x="750" y="1651"/>
                </a:lnTo>
                <a:lnTo>
                  <a:pt x="1148" y="1155"/>
                </a:lnTo>
                <a:lnTo>
                  <a:pt x="1041" y="1170"/>
                </a:lnTo>
                <a:lnTo>
                  <a:pt x="1041" y="1110"/>
                </a:lnTo>
                <a:close/>
                <a:moveTo>
                  <a:pt x="1215" y="721"/>
                </a:moveTo>
                <a:cubicBezTo>
                  <a:pt x="1209" y="782"/>
                  <a:pt x="1195" y="849"/>
                  <a:pt x="1188" y="869"/>
                </a:cubicBezTo>
                <a:cubicBezTo>
                  <a:pt x="1188" y="876"/>
                  <a:pt x="1195" y="889"/>
                  <a:pt x="1209" y="903"/>
                </a:cubicBezTo>
                <a:cubicBezTo>
                  <a:pt x="1229" y="916"/>
                  <a:pt x="1249" y="923"/>
                  <a:pt x="1263" y="923"/>
                </a:cubicBezTo>
                <a:cubicBezTo>
                  <a:pt x="1270" y="923"/>
                  <a:pt x="1345" y="883"/>
                  <a:pt x="1406" y="849"/>
                </a:cubicBezTo>
                <a:cubicBezTo>
                  <a:pt x="1412" y="842"/>
                  <a:pt x="1419" y="836"/>
                  <a:pt x="1433" y="836"/>
                </a:cubicBezTo>
                <a:cubicBezTo>
                  <a:pt x="1419" y="836"/>
                  <a:pt x="1412" y="836"/>
                  <a:pt x="1399" y="836"/>
                </a:cubicBezTo>
                <a:cubicBezTo>
                  <a:pt x="1365" y="836"/>
                  <a:pt x="1331" y="836"/>
                  <a:pt x="1304" y="829"/>
                </a:cubicBezTo>
                <a:cubicBezTo>
                  <a:pt x="1256" y="815"/>
                  <a:pt x="1236" y="768"/>
                  <a:pt x="1215" y="721"/>
                </a:cubicBezTo>
                <a:close/>
                <a:moveTo>
                  <a:pt x="1188" y="593"/>
                </a:moveTo>
                <a:cubicBezTo>
                  <a:pt x="1195" y="593"/>
                  <a:pt x="1195" y="593"/>
                  <a:pt x="1195" y="593"/>
                </a:cubicBezTo>
                <a:cubicBezTo>
                  <a:pt x="1229" y="593"/>
                  <a:pt x="1229" y="593"/>
                  <a:pt x="1229" y="593"/>
                </a:cubicBezTo>
                <a:cubicBezTo>
                  <a:pt x="1236" y="593"/>
                  <a:pt x="1236" y="593"/>
                  <a:pt x="1236" y="593"/>
                </a:cubicBezTo>
                <a:cubicBezTo>
                  <a:pt x="1236" y="600"/>
                  <a:pt x="1236" y="600"/>
                  <a:pt x="1236" y="600"/>
                </a:cubicBezTo>
                <a:cubicBezTo>
                  <a:pt x="1236" y="600"/>
                  <a:pt x="1236" y="606"/>
                  <a:pt x="1236" y="606"/>
                </a:cubicBezTo>
                <a:cubicBezTo>
                  <a:pt x="1243" y="613"/>
                  <a:pt x="1243" y="620"/>
                  <a:pt x="1243" y="627"/>
                </a:cubicBezTo>
                <a:cubicBezTo>
                  <a:pt x="1249" y="647"/>
                  <a:pt x="1256" y="667"/>
                  <a:pt x="1263" y="687"/>
                </a:cubicBezTo>
                <a:cubicBezTo>
                  <a:pt x="1277" y="734"/>
                  <a:pt x="1311" y="775"/>
                  <a:pt x="1317" y="775"/>
                </a:cubicBezTo>
                <a:cubicBezTo>
                  <a:pt x="1338" y="775"/>
                  <a:pt x="1365" y="782"/>
                  <a:pt x="1399" y="782"/>
                </a:cubicBezTo>
                <a:cubicBezTo>
                  <a:pt x="1467" y="782"/>
                  <a:pt x="1528" y="775"/>
                  <a:pt x="1535" y="775"/>
                </a:cubicBezTo>
                <a:cubicBezTo>
                  <a:pt x="1541" y="775"/>
                  <a:pt x="1541" y="775"/>
                  <a:pt x="1541" y="775"/>
                </a:cubicBezTo>
                <a:cubicBezTo>
                  <a:pt x="1555" y="822"/>
                  <a:pt x="1555" y="822"/>
                  <a:pt x="1555" y="822"/>
                </a:cubicBezTo>
                <a:cubicBezTo>
                  <a:pt x="1548" y="822"/>
                  <a:pt x="1548" y="822"/>
                  <a:pt x="1548" y="822"/>
                </a:cubicBezTo>
                <a:cubicBezTo>
                  <a:pt x="1541" y="829"/>
                  <a:pt x="1541" y="829"/>
                  <a:pt x="1541" y="829"/>
                </a:cubicBezTo>
                <a:cubicBezTo>
                  <a:pt x="1535" y="836"/>
                  <a:pt x="1521" y="842"/>
                  <a:pt x="1514" y="849"/>
                </a:cubicBezTo>
                <a:cubicBezTo>
                  <a:pt x="1494" y="862"/>
                  <a:pt x="1460" y="876"/>
                  <a:pt x="1433" y="896"/>
                </a:cubicBezTo>
                <a:cubicBezTo>
                  <a:pt x="1372" y="930"/>
                  <a:pt x="1304" y="970"/>
                  <a:pt x="1270" y="977"/>
                </a:cubicBezTo>
                <a:cubicBezTo>
                  <a:pt x="1270" y="977"/>
                  <a:pt x="1263" y="977"/>
                  <a:pt x="1263" y="977"/>
                </a:cubicBezTo>
                <a:cubicBezTo>
                  <a:pt x="1202" y="970"/>
                  <a:pt x="1141" y="930"/>
                  <a:pt x="1134" y="869"/>
                </a:cubicBezTo>
                <a:cubicBezTo>
                  <a:pt x="1134" y="862"/>
                  <a:pt x="1134" y="862"/>
                  <a:pt x="1134" y="856"/>
                </a:cubicBezTo>
                <a:cubicBezTo>
                  <a:pt x="1141" y="815"/>
                  <a:pt x="1182" y="606"/>
                  <a:pt x="1182" y="600"/>
                </a:cubicBezTo>
                <a:cubicBezTo>
                  <a:pt x="1188" y="593"/>
                  <a:pt x="1188" y="593"/>
                  <a:pt x="1188" y="593"/>
                </a:cubicBezTo>
                <a:close/>
                <a:moveTo>
                  <a:pt x="1500" y="505"/>
                </a:moveTo>
                <a:lnTo>
                  <a:pt x="1514" y="505"/>
                </a:lnTo>
                <a:lnTo>
                  <a:pt x="1548" y="505"/>
                </a:lnTo>
                <a:lnTo>
                  <a:pt x="1548" y="560"/>
                </a:lnTo>
                <a:lnTo>
                  <a:pt x="1534" y="560"/>
                </a:lnTo>
                <a:lnTo>
                  <a:pt x="1514" y="560"/>
                </a:lnTo>
                <a:lnTo>
                  <a:pt x="1500" y="560"/>
                </a:lnTo>
                <a:lnTo>
                  <a:pt x="1500" y="505"/>
                </a:lnTo>
                <a:close/>
                <a:moveTo>
                  <a:pt x="1350" y="452"/>
                </a:moveTo>
                <a:lnTo>
                  <a:pt x="1404" y="497"/>
                </a:lnTo>
                <a:lnTo>
                  <a:pt x="1370" y="538"/>
                </a:lnTo>
                <a:lnTo>
                  <a:pt x="1332" y="504"/>
                </a:lnTo>
                <a:lnTo>
                  <a:pt x="1318" y="497"/>
                </a:lnTo>
                <a:lnTo>
                  <a:pt x="1350" y="452"/>
                </a:lnTo>
                <a:close/>
                <a:moveTo>
                  <a:pt x="366" y="363"/>
                </a:moveTo>
                <a:cubicBezTo>
                  <a:pt x="367" y="363"/>
                  <a:pt x="369" y="365"/>
                  <a:pt x="372" y="367"/>
                </a:cubicBezTo>
                <a:lnTo>
                  <a:pt x="373" y="367"/>
                </a:lnTo>
                <a:lnTo>
                  <a:pt x="373" y="370"/>
                </a:lnTo>
                <a:cubicBezTo>
                  <a:pt x="366" y="363"/>
                  <a:pt x="366" y="363"/>
                  <a:pt x="366" y="363"/>
                </a:cubicBezTo>
                <a:close/>
                <a:moveTo>
                  <a:pt x="373" y="363"/>
                </a:moveTo>
                <a:lnTo>
                  <a:pt x="373" y="363"/>
                </a:lnTo>
                <a:lnTo>
                  <a:pt x="372" y="363"/>
                </a:lnTo>
                <a:lnTo>
                  <a:pt x="371" y="363"/>
                </a:lnTo>
                <a:lnTo>
                  <a:pt x="371" y="363"/>
                </a:lnTo>
                <a:lnTo>
                  <a:pt x="370" y="363"/>
                </a:lnTo>
                <a:lnTo>
                  <a:pt x="369" y="363"/>
                </a:lnTo>
                <a:lnTo>
                  <a:pt x="368" y="363"/>
                </a:lnTo>
                <a:lnTo>
                  <a:pt x="368" y="363"/>
                </a:lnTo>
                <a:lnTo>
                  <a:pt x="367" y="363"/>
                </a:lnTo>
                <a:lnTo>
                  <a:pt x="366" y="363"/>
                </a:lnTo>
                <a:lnTo>
                  <a:pt x="366" y="363"/>
                </a:lnTo>
                <a:lnTo>
                  <a:pt x="373" y="363"/>
                </a:lnTo>
                <a:close/>
                <a:moveTo>
                  <a:pt x="1311" y="277"/>
                </a:moveTo>
                <a:cubicBezTo>
                  <a:pt x="1108" y="277"/>
                  <a:pt x="945" y="445"/>
                  <a:pt x="945" y="647"/>
                </a:cubicBezTo>
                <a:cubicBezTo>
                  <a:pt x="945" y="849"/>
                  <a:pt x="1108" y="1017"/>
                  <a:pt x="1311" y="1017"/>
                </a:cubicBezTo>
                <a:cubicBezTo>
                  <a:pt x="1513" y="1017"/>
                  <a:pt x="1676" y="849"/>
                  <a:pt x="1676" y="647"/>
                </a:cubicBezTo>
                <a:cubicBezTo>
                  <a:pt x="1676" y="640"/>
                  <a:pt x="1676" y="640"/>
                  <a:pt x="1676" y="640"/>
                </a:cubicBezTo>
                <a:cubicBezTo>
                  <a:pt x="1676" y="510"/>
                  <a:pt x="1608" y="397"/>
                  <a:pt x="1506" y="333"/>
                </a:cubicBezTo>
                <a:lnTo>
                  <a:pt x="1502" y="330"/>
                </a:lnTo>
                <a:lnTo>
                  <a:pt x="1502" y="330"/>
                </a:lnTo>
                <a:cubicBezTo>
                  <a:pt x="1493" y="330"/>
                  <a:pt x="1493" y="330"/>
                  <a:pt x="1493" y="330"/>
                </a:cubicBezTo>
                <a:lnTo>
                  <a:pt x="1494" y="325"/>
                </a:lnTo>
                <a:lnTo>
                  <a:pt x="1485" y="320"/>
                </a:lnTo>
                <a:lnTo>
                  <a:pt x="1474" y="315"/>
                </a:lnTo>
                <a:lnTo>
                  <a:pt x="1474" y="315"/>
                </a:lnTo>
                <a:cubicBezTo>
                  <a:pt x="1472" y="316"/>
                  <a:pt x="1472" y="316"/>
                  <a:pt x="1472" y="316"/>
                </a:cubicBezTo>
                <a:lnTo>
                  <a:pt x="1470" y="313"/>
                </a:lnTo>
                <a:lnTo>
                  <a:pt x="1469" y="312"/>
                </a:lnTo>
                <a:cubicBezTo>
                  <a:pt x="1421" y="290"/>
                  <a:pt x="1368" y="277"/>
                  <a:pt x="1311" y="277"/>
                </a:cubicBezTo>
                <a:close/>
                <a:moveTo>
                  <a:pt x="1635" y="210"/>
                </a:moveTo>
                <a:lnTo>
                  <a:pt x="1633" y="212"/>
                </a:lnTo>
                <a:cubicBezTo>
                  <a:pt x="1616" y="229"/>
                  <a:pt x="1594" y="242"/>
                  <a:pt x="1574" y="255"/>
                </a:cubicBezTo>
                <a:cubicBezTo>
                  <a:pt x="1566" y="261"/>
                  <a:pt x="1559" y="266"/>
                  <a:pt x="1552" y="270"/>
                </a:cubicBezTo>
                <a:lnTo>
                  <a:pt x="1543" y="276"/>
                </a:lnTo>
                <a:lnTo>
                  <a:pt x="1551" y="276"/>
                </a:lnTo>
                <a:cubicBezTo>
                  <a:pt x="1554" y="276"/>
                  <a:pt x="1557" y="276"/>
                  <a:pt x="1561" y="276"/>
                </a:cubicBezTo>
                <a:cubicBezTo>
                  <a:pt x="1581" y="276"/>
                  <a:pt x="1608" y="276"/>
                  <a:pt x="1635" y="276"/>
                </a:cubicBezTo>
                <a:cubicBezTo>
                  <a:pt x="1655" y="276"/>
                  <a:pt x="1662" y="276"/>
                  <a:pt x="1662" y="276"/>
                </a:cubicBezTo>
                <a:cubicBezTo>
                  <a:pt x="1662" y="269"/>
                  <a:pt x="1669" y="269"/>
                  <a:pt x="1669" y="269"/>
                </a:cubicBezTo>
                <a:cubicBezTo>
                  <a:pt x="1669" y="263"/>
                  <a:pt x="1669" y="256"/>
                  <a:pt x="1676" y="249"/>
                </a:cubicBezTo>
                <a:cubicBezTo>
                  <a:pt x="1669" y="249"/>
                  <a:pt x="1669" y="249"/>
                  <a:pt x="1669" y="249"/>
                </a:cubicBezTo>
                <a:cubicBezTo>
                  <a:pt x="1655" y="249"/>
                  <a:pt x="1655" y="249"/>
                  <a:pt x="1655" y="249"/>
                </a:cubicBezTo>
                <a:cubicBezTo>
                  <a:pt x="1655" y="242"/>
                  <a:pt x="1655" y="242"/>
                  <a:pt x="1655" y="242"/>
                </a:cubicBezTo>
                <a:cubicBezTo>
                  <a:pt x="1628" y="236"/>
                  <a:pt x="1628" y="236"/>
                  <a:pt x="1628" y="236"/>
                </a:cubicBezTo>
                <a:cubicBezTo>
                  <a:pt x="1628" y="222"/>
                  <a:pt x="1628" y="222"/>
                  <a:pt x="1628" y="222"/>
                </a:cubicBezTo>
                <a:cubicBezTo>
                  <a:pt x="1628" y="215"/>
                  <a:pt x="1635" y="215"/>
                  <a:pt x="1635" y="215"/>
                </a:cubicBezTo>
                <a:cubicBezTo>
                  <a:pt x="1635" y="215"/>
                  <a:pt x="1635" y="215"/>
                  <a:pt x="1635" y="211"/>
                </a:cubicBezTo>
                <a:lnTo>
                  <a:pt x="1635" y="210"/>
                </a:lnTo>
                <a:close/>
                <a:moveTo>
                  <a:pt x="1696" y="209"/>
                </a:moveTo>
                <a:cubicBezTo>
                  <a:pt x="1696" y="209"/>
                  <a:pt x="1696" y="212"/>
                  <a:pt x="1694" y="217"/>
                </a:cubicBezTo>
                <a:lnTo>
                  <a:pt x="1694" y="217"/>
                </a:lnTo>
                <a:lnTo>
                  <a:pt x="1694" y="218"/>
                </a:lnTo>
                <a:cubicBezTo>
                  <a:pt x="1689" y="222"/>
                  <a:pt x="1688" y="223"/>
                  <a:pt x="1682" y="229"/>
                </a:cubicBezTo>
                <a:cubicBezTo>
                  <a:pt x="1682" y="236"/>
                  <a:pt x="1682" y="236"/>
                  <a:pt x="1682" y="236"/>
                </a:cubicBezTo>
                <a:cubicBezTo>
                  <a:pt x="1687" y="231"/>
                  <a:pt x="1691" y="226"/>
                  <a:pt x="1693" y="221"/>
                </a:cubicBezTo>
                <a:lnTo>
                  <a:pt x="1694" y="217"/>
                </a:lnTo>
                <a:lnTo>
                  <a:pt x="1696" y="215"/>
                </a:lnTo>
                <a:cubicBezTo>
                  <a:pt x="1696" y="209"/>
                  <a:pt x="1696" y="209"/>
                  <a:pt x="1696" y="209"/>
                </a:cubicBezTo>
                <a:close/>
                <a:moveTo>
                  <a:pt x="1526" y="0"/>
                </a:moveTo>
                <a:cubicBezTo>
                  <a:pt x="1560" y="0"/>
                  <a:pt x="1587" y="27"/>
                  <a:pt x="1614" y="54"/>
                </a:cubicBezTo>
                <a:cubicBezTo>
                  <a:pt x="1641" y="81"/>
                  <a:pt x="1661" y="114"/>
                  <a:pt x="1668" y="148"/>
                </a:cubicBezTo>
                <a:cubicBezTo>
                  <a:pt x="1668" y="151"/>
                  <a:pt x="1667" y="155"/>
                  <a:pt x="1666" y="158"/>
                </a:cubicBezTo>
                <a:lnTo>
                  <a:pt x="1666" y="159"/>
                </a:lnTo>
                <a:lnTo>
                  <a:pt x="1668" y="157"/>
                </a:lnTo>
                <a:cubicBezTo>
                  <a:pt x="1674" y="152"/>
                  <a:pt x="1683" y="148"/>
                  <a:pt x="1696" y="148"/>
                </a:cubicBezTo>
                <a:cubicBezTo>
                  <a:pt x="1709" y="148"/>
                  <a:pt x="1716" y="148"/>
                  <a:pt x="1723" y="155"/>
                </a:cubicBezTo>
                <a:cubicBezTo>
                  <a:pt x="1736" y="168"/>
                  <a:pt x="1750" y="188"/>
                  <a:pt x="1750" y="209"/>
                </a:cubicBezTo>
                <a:cubicBezTo>
                  <a:pt x="1750" y="229"/>
                  <a:pt x="1743" y="249"/>
                  <a:pt x="1730" y="269"/>
                </a:cubicBezTo>
                <a:cubicBezTo>
                  <a:pt x="1716" y="283"/>
                  <a:pt x="1716" y="290"/>
                  <a:pt x="1709" y="303"/>
                </a:cubicBezTo>
                <a:cubicBezTo>
                  <a:pt x="1696" y="323"/>
                  <a:pt x="1676" y="330"/>
                  <a:pt x="1642" y="330"/>
                </a:cubicBezTo>
                <a:cubicBezTo>
                  <a:pt x="1625" y="330"/>
                  <a:pt x="1610" y="330"/>
                  <a:pt x="1596" y="330"/>
                </a:cubicBezTo>
                <a:lnTo>
                  <a:pt x="1591" y="330"/>
                </a:lnTo>
                <a:lnTo>
                  <a:pt x="1602" y="340"/>
                </a:lnTo>
                <a:cubicBezTo>
                  <a:pt x="1678" y="415"/>
                  <a:pt x="1727" y="518"/>
                  <a:pt x="1730" y="634"/>
                </a:cubicBezTo>
                <a:cubicBezTo>
                  <a:pt x="1730" y="647"/>
                  <a:pt x="1730" y="647"/>
                  <a:pt x="1730" y="647"/>
                </a:cubicBezTo>
                <a:cubicBezTo>
                  <a:pt x="1730" y="883"/>
                  <a:pt x="1547" y="1071"/>
                  <a:pt x="1311" y="1071"/>
                </a:cubicBezTo>
                <a:cubicBezTo>
                  <a:pt x="1289" y="1071"/>
                  <a:pt x="1268" y="1069"/>
                  <a:pt x="1247" y="1066"/>
                </a:cubicBezTo>
                <a:lnTo>
                  <a:pt x="1244" y="1066"/>
                </a:lnTo>
                <a:lnTo>
                  <a:pt x="1240" y="1078"/>
                </a:lnTo>
                <a:lnTo>
                  <a:pt x="1250" y="1084"/>
                </a:lnTo>
                <a:cubicBezTo>
                  <a:pt x="1273" y="1099"/>
                  <a:pt x="1290" y="1117"/>
                  <a:pt x="1304" y="1138"/>
                </a:cubicBezTo>
                <a:lnTo>
                  <a:pt x="1307" y="1143"/>
                </a:lnTo>
                <a:lnTo>
                  <a:pt x="1312" y="1141"/>
                </a:lnTo>
                <a:cubicBezTo>
                  <a:pt x="1332" y="1134"/>
                  <a:pt x="1355" y="1122"/>
                  <a:pt x="1379" y="1110"/>
                </a:cubicBezTo>
                <a:cubicBezTo>
                  <a:pt x="1440" y="1083"/>
                  <a:pt x="1521" y="1050"/>
                  <a:pt x="1602" y="1016"/>
                </a:cubicBezTo>
                <a:cubicBezTo>
                  <a:pt x="1771" y="942"/>
                  <a:pt x="1939" y="875"/>
                  <a:pt x="2007" y="868"/>
                </a:cubicBezTo>
                <a:cubicBezTo>
                  <a:pt x="2007" y="868"/>
                  <a:pt x="2014" y="868"/>
                  <a:pt x="2020" y="868"/>
                </a:cubicBezTo>
                <a:cubicBezTo>
                  <a:pt x="2122" y="868"/>
                  <a:pt x="2209" y="902"/>
                  <a:pt x="2209" y="902"/>
                </a:cubicBezTo>
                <a:cubicBezTo>
                  <a:pt x="2223" y="908"/>
                  <a:pt x="2223" y="908"/>
                  <a:pt x="2223" y="908"/>
                </a:cubicBezTo>
                <a:cubicBezTo>
                  <a:pt x="2209" y="955"/>
                  <a:pt x="2209" y="955"/>
                  <a:pt x="2209" y="955"/>
                </a:cubicBezTo>
                <a:cubicBezTo>
                  <a:pt x="2196" y="955"/>
                  <a:pt x="2196" y="955"/>
                  <a:pt x="2196" y="955"/>
                </a:cubicBezTo>
                <a:cubicBezTo>
                  <a:pt x="2196" y="955"/>
                  <a:pt x="2189" y="949"/>
                  <a:pt x="2189" y="949"/>
                </a:cubicBezTo>
                <a:cubicBezTo>
                  <a:pt x="2189" y="949"/>
                  <a:pt x="2182" y="949"/>
                  <a:pt x="2182" y="949"/>
                </a:cubicBezTo>
                <a:cubicBezTo>
                  <a:pt x="2169" y="942"/>
                  <a:pt x="2155" y="942"/>
                  <a:pt x="2142" y="935"/>
                </a:cubicBezTo>
                <a:cubicBezTo>
                  <a:pt x="2108" y="929"/>
                  <a:pt x="2068" y="922"/>
                  <a:pt x="2020" y="922"/>
                </a:cubicBezTo>
                <a:cubicBezTo>
                  <a:pt x="2014" y="922"/>
                  <a:pt x="2014" y="922"/>
                  <a:pt x="2007" y="922"/>
                </a:cubicBezTo>
                <a:cubicBezTo>
                  <a:pt x="1973" y="922"/>
                  <a:pt x="1784" y="996"/>
                  <a:pt x="1622" y="1063"/>
                </a:cubicBezTo>
                <a:cubicBezTo>
                  <a:pt x="1500" y="1119"/>
                  <a:pt x="1383" y="1170"/>
                  <a:pt x="1331" y="1193"/>
                </a:cubicBezTo>
                <a:lnTo>
                  <a:pt x="1331" y="1193"/>
                </a:lnTo>
                <a:lnTo>
                  <a:pt x="1332" y="1199"/>
                </a:lnTo>
                <a:cubicBezTo>
                  <a:pt x="1341" y="1227"/>
                  <a:pt x="1345" y="1259"/>
                  <a:pt x="1345" y="1292"/>
                </a:cubicBezTo>
                <a:cubicBezTo>
                  <a:pt x="1345" y="1393"/>
                  <a:pt x="1311" y="1508"/>
                  <a:pt x="1244" y="1616"/>
                </a:cubicBezTo>
                <a:cubicBezTo>
                  <a:pt x="1152" y="1758"/>
                  <a:pt x="1012" y="1882"/>
                  <a:pt x="885" y="1920"/>
                </a:cubicBezTo>
                <a:lnTo>
                  <a:pt x="885" y="1920"/>
                </a:lnTo>
                <a:lnTo>
                  <a:pt x="885" y="1920"/>
                </a:lnTo>
                <a:cubicBezTo>
                  <a:pt x="883" y="1926"/>
                  <a:pt x="878" y="1933"/>
                  <a:pt x="878" y="1945"/>
                </a:cubicBezTo>
                <a:cubicBezTo>
                  <a:pt x="878" y="1965"/>
                  <a:pt x="871" y="1999"/>
                  <a:pt x="865" y="2032"/>
                </a:cubicBezTo>
                <a:cubicBezTo>
                  <a:pt x="851" y="2113"/>
                  <a:pt x="831" y="2214"/>
                  <a:pt x="817" y="2322"/>
                </a:cubicBezTo>
                <a:cubicBezTo>
                  <a:pt x="784" y="2538"/>
                  <a:pt x="750" y="2780"/>
                  <a:pt x="743" y="2861"/>
                </a:cubicBezTo>
                <a:cubicBezTo>
                  <a:pt x="743" y="2874"/>
                  <a:pt x="750" y="2881"/>
                  <a:pt x="750" y="2881"/>
                </a:cubicBezTo>
                <a:cubicBezTo>
                  <a:pt x="750" y="2895"/>
                  <a:pt x="777" y="2908"/>
                  <a:pt x="817" y="2908"/>
                </a:cubicBezTo>
                <a:cubicBezTo>
                  <a:pt x="865" y="2908"/>
                  <a:pt x="912" y="2895"/>
                  <a:pt x="912" y="2895"/>
                </a:cubicBezTo>
                <a:cubicBezTo>
                  <a:pt x="912" y="2895"/>
                  <a:pt x="912" y="2895"/>
                  <a:pt x="919" y="2895"/>
                </a:cubicBezTo>
                <a:cubicBezTo>
                  <a:pt x="925" y="2895"/>
                  <a:pt x="925" y="2895"/>
                  <a:pt x="925" y="2895"/>
                </a:cubicBezTo>
                <a:cubicBezTo>
                  <a:pt x="939" y="2942"/>
                  <a:pt x="939" y="2942"/>
                  <a:pt x="939" y="2942"/>
                </a:cubicBezTo>
                <a:cubicBezTo>
                  <a:pt x="925" y="2942"/>
                  <a:pt x="925" y="2942"/>
                  <a:pt x="925" y="2942"/>
                </a:cubicBezTo>
                <a:cubicBezTo>
                  <a:pt x="925" y="2942"/>
                  <a:pt x="919" y="2949"/>
                  <a:pt x="919" y="2949"/>
                </a:cubicBezTo>
                <a:cubicBezTo>
                  <a:pt x="912" y="2949"/>
                  <a:pt x="905" y="2949"/>
                  <a:pt x="892" y="2949"/>
                </a:cubicBezTo>
                <a:cubicBezTo>
                  <a:pt x="871" y="2955"/>
                  <a:pt x="844" y="2962"/>
                  <a:pt x="817" y="2962"/>
                </a:cubicBezTo>
                <a:cubicBezTo>
                  <a:pt x="817" y="2962"/>
                  <a:pt x="811" y="2962"/>
                  <a:pt x="811" y="2962"/>
                </a:cubicBezTo>
                <a:cubicBezTo>
                  <a:pt x="770" y="2962"/>
                  <a:pt x="716" y="2949"/>
                  <a:pt x="696" y="2895"/>
                </a:cubicBezTo>
                <a:lnTo>
                  <a:pt x="696" y="2894"/>
                </a:lnTo>
                <a:lnTo>
                  <a:pt x="696" y="2894"/>
                </a:lnTo>
                <a:lnTo>
                  <a:pt x="697" y="2894"/>
                </a:lnTo>
                <a:lnTo>
                  <a:pt x="699" y="2893"/>
                </a:lnTo>
                <a:lnTo>
                  <a:pt x="699" y="2893"/>
                </a:lnTo>
                <a:lnTo>
                  <a:pt x="699" y="2893"/>
                </a:lnTo>
                <a:lnTo>
                  <a:pt x="700" y="2892"/>
                </a:lnTo>
                <a:lnTo>
                  <a:pt x="702" y="2891"/>
                </a:lnTo>
                <a:lnTo>
                  <a:pt x="705" y="2890"/>
                </a:lnTo>
                <a:lnTo>
                  <a:pt x="705" y="2890"/>
                </a:lnTo>
                <a:lnTo>
                  <a:pt x="706" y="2890"/>
                </a:lnTo>
                <a:lnTo>
                  <a:pt x="707" y="2889"/>
                </a:lnTo>
                <a:lnTo>
                  <a:pt x="708" y="2889"/>
                </a:lnTo>
                <a:lnTo>
                  <a:pt x="709" y="2888"/>
                </a:lnTo>
                <a:lnTo>
                  <a:pt x="709" y="2888"/>
                </a:lnTo>
                <a:lnTo>
                  <a:pt x="708" y="2889"/>
                </a:lnTo>
                <a:lnTo>
                  <a:pt x="708" y="2889"/>
                </a:lnTo>
                <a:lnTo>
                  <a:pt x="707" y="2889"/>
                </a:lnTo>
                <a:lnTo>
                  <a:pt x="705" y="2890"/>
                </a:lnTo>
                <a:lnTo>
                  <a:pt x="704" y="2891"/>
                </a:lnTo>
                <a:lnTo>
                  <a:pt x="702" y="2891"/>
                </a:lnTo>
                <a:lnTo>
                  <a:pt x="701" y="2892"/>
                </a:lnTo>
                <a:lnTo>
                  <a:pt x="699" y="2893"/>
                </a:lnTo>
                <a:lnTo>
                  <a:pt x="699" y="2893"/>
                </a:lnTo>
                <a:lnTo>
                  <a:pt x="697" y="2894"/>
                </a:lnTo>
                <a:lnTo>
                  <a:pt x="697" y="2894"/>
                </a:lnTo>
                <a:lnTo>
                  <a:pt x="696" y="2894"/>
                </a:lnTo>
                <a:lnTo>
                  <a:pt x="696" y="2895"/>
                </a:lnTo>
                <a:cubicBezTo>
                  <a:pt x="696" y="2895"/>
                  <a:pt x="696" y="2895"/>
                  <a:pt x="696" y="2895"/>
                </a:cubicBezTo>
                <a:cubicBezTo>
                  <a:pt x="696" y="2881"/>
                  <a:pt x="689" y="2874"/>
                  <a:pt x="689" y="2861"/>
                </a:cubicBezTo>
                <a:cubicBezTo>
                  <a:pt x="695" y="2711"/>
                  <a:pt x="798" y="2107"/>
                  <a:pt x="825" y="1938"/>
                </a:cubicBezTo>
                <a:lnTo>
                  <a:pt x="826" y="1931"/>
                </a:lnTo>
                <a:lnTo>
                  <a:pt x="818" y="1932"/>
                </a:lnTo>
                <a:cubicBezTo>
                  <a:pt x="791" y="1932"/>
                  <a:pt x="764" y="1925"/>
                  <a:pt x="737" y="1905"/>
                </a:cubicBezTo>
                <a:lnTo>
                  <a:pt x="738" y="1904"/>
                </a:lnTo>
                <a:lnTo>
                  <a:pt x="738" y="1904"/>
                </a:lnTo>
                <a:lnTo>
                  <a:pt x="738" y="1904"/>
                </a:lnTo>
                <a:lnTo>
                  <a:pt x="739" y="1903"/>
                </a:lnTo>
                <a:lnTo>
                  <a:pt x="740" y="1902"/>
                </a:lnTo>
                <a:lnTo>
                  <a:pt x="741" y="1901"/>
                </a:lnTo>
                <a:lnTo>
                  <a:pt x="742" y="1900"/>
                </a:lnTo>
                <a:lnTo>
                  <a:pt x="742" y="1900"/>
                </a:lnTo>
                <a:lnTo>
                  <a:pt x="743" y="1899"/>
                </a:lnTo>
                <a:lnTo>
                  <a:pt x="744" y="1898"/>
                </a:lnTo>
                <a:lnTo>
                  <a:pt x="744" y="1898"/>
                </a:lnTo>
                <a:cubicBezTo>
                  <a:pt x="744" y="1899"/>
                  <a:pt x="743" y="1899"/>
                  <a:pt x="743" y="1899"/>
                </a:cubicBezTo>
                <a:lnTo>
                  <a:pt x="743" y="1899"/>
                </a:lnTo>
                <a:lnTo>
                  <a:pt x="742" y="1900"/>
                </a:lnTo>
                <a:lnTo>
                  <a:pt x="742" y="1901"/>
                </a:lnTo>
                <a:lnTo>
                  <a:pt x="740" y="1902"/>
                </a:lnTo>
                <a:lnTo>
                  <a:pt x="740" y="1902"/>
                </a:lnTo>
                <a:cubicBezTo>
                  <a:pt x="739" y="1903"/>
                  <a:pt x="739" y="1903"/>
                  <a:pt x="739" y="1903"/>
                </a:cubicBezTo>
                <a:lnTo>
                  <a:pt x="738" y="1904"/>
                </a:lnTo>
                <a:lnTo>
                  <a:pt x="738" y="1904"/>
                </a:lnTo>
                <a:lnTo>
                  <a:pt x="737" y="1905"/>
                </a:lnTo>
                <a:cubicBezTo>
                  <a:pt x="737" y="1905"/>
                  <a:pt x="737" y="1905"/>
                  <a:pt x="737" y="1905"/>
                </a:cubicBezTo>
                <a:cubicBezTo>
                  <a:pt x="715" y="1890"/>
                  <a:pt x="695" y="1869"/>
                  <a:pt x="677" y="1842"/>
                </a:cubicBezTo>
                <a:lnTo>
                  <a:pt x="676" y="1840"/>
                </a:lnTo>
                <a:lnTo>
                  <a:pt x="672" y="1844"/>
                </a:lnTo>
                <a:cubicBezTo>
                  <a:pt x="629" y="1896"/>
                  <a:pt x="547" y="1997"/>
                  <a:pt x="479" y="2060"/>
                </a:cubicBezTo>
                <a:cubicBezTo>
                  <a:pt x="446" y="2087"/>
                  <a:pt x="419" y="2107"/>
                  <a:pt x="385" y="2114"/>
                </a:cubicBezTo>
                <a:cubicBezTo>
                  <a:pt x="385" y="2114"/>
                  <a:pt x="378" y="2107"/>
                  <a:pt x="378" y="2107"/>
                </a:cubicBezTo>
                <a:cubicBezTo>
                  <a:pt x="378" y="2097"/>
                  <a:pt x="378" y="2095"/>
                  <a:pt x="378" y="2094"/>
                </a:cubicBezTo>
                <a:lnTo>
                  <a:pt x="378" y="2094"/>
                </a:lnTo>
                <a:lnTo>
                  <a:pt x="378" y="2094"/>
                </a:lnTo>
                <a:lnTo>
                  <a:pt x="376" y="2098"/>
                </a:lnTo>
                <a:cubicBezTo>
                  <a:pt x="371" y="2107"/>
                  <a:pt x="371" y="2107"/>
                  <a:pt x="371" y="2107"/>
                </a:cubicBezTo>
                <a:cubicBezTo>
                  <a:pt x="324" y="2094"/>
                  <a:pt x="290" y="2026"/>
                  <a:pt x="250" y="1959"/>
                </a:cubicBezTo>
                <a:cubicBezTo>
                  <a:pt x="223" y="1898"/>
                  <a:pt x="203" y="1838"/>
                  <a:pt x="196" y="1804"/>
                </a:cubicBezTo>
                <a:cubicBezTo>
                  <a:pt x="196" y="1804"/>
                  <a:pt x="189" y="1804"/>
                  <a:pt x="189" y="1804"/>
                </a:cubicBezTo>
                <a:cubicBezTo>
                  <a:pt x="142" y="1804"/>
                  <a:pt x="41" y="1831"/>
                  <a:pt x="34" y="1838"/>
                </a:cubicBezTo>
                <a:cubicBezTo>
                  <a:pt x="30" y="1829"/>
                  <a:pt x="28" y="1826"/>
                  <a:pt x="27" y="1825"/>
                </a:cubicBezTo>
                <a:lnTo>
                  <a:pt x="27" y="1824"/>
                </a:lnTo>
                <a:lnTo>
                  <a:pt x="27" y="1824"/>
                </a:lnTo>
                <a:cubicBezTo>
                  <a:pt x="27" y="1824"/>
                  <a:pt x="27" y="1824"/>
                  <a:pt x="27" y="1824"/>
                </a:cubicBezTo>
                <a:lnTo>
                  <a:pt x="27" y="1824"/>
                </a:lnTo>
                <a:lnTo>
                  <a:pt x="23" y="1824"/>
                </a:lnTo>
                <a:cubicBezTo>
                  <a:pt x="14" y="1824"/>
                  <a:pt x="14" y="1824"/>
                  <a:pt x="14" y="1824"/>
                </a:cubicBezTo>
                <a:cubicBezTo>
                  <a:pt x="0" y="1784"/>
                  <a:pt x="0" y="1784"/>
                  <a:pt x="0" y="1784"/>
                </a:cubicBezTo>
                <a:cubicBezTo>
                  <a:pt x="20" y="1784"/>
                  <a:pt x="20" y="1784"/>
                  <a:pt x="20" y="1784"/>
                </a:cubicBezTo>
                <a:cubicBezTo>
                  <a:pt x="27" y="1784"/>
                  <a:pt x="27" y="1784"/>
                  <a:pt x="34" y="1777"/>
                </a:cubicBezTo>
                <a:cubicBezTo>
                  <a:pt x="47" y="1777"/>
                  <a:pt x="61" y="1770"/>
                  <a:pt x="81" y="1770"/>
                </a:cubicBezTo>
                <a:cubicBezTo>
                  <a:pt x="115" y="1763"/>
                  <a:pt x="155" y="1750"/>
                  <a:pt x="189" y="1750"/>
                </a:cubicBezTo>
                <a:cubicBezTo>
                  <a:pt x="196" y="1750"/>
                  <a:pt x="209" y="1750"/>
                  <a:pt x="216" y="1757"/>
                </a:cubicBezTo>
                <a:cubicBezTo>
                  <a:pt x="230" y="1763"/>
                  <a:pt x="243" y="1770"/>
                  <a:pt x="243" y="1790"/>
                </a:cubicBezTo>
                <a:cubicBezTo>
                  <a:pt x="243" y="1797"/>
                  <a:pt x="243" y="1797"/>
                  <a:pt x="243" y="1797"/>
                </a:cubicBezTo>
                <a:cubicBezTo>
                  <a:pt x="243" y="1804"/>
                  <a:pt x="270" y="1878"/>
                  <a:pt x="304" y="1932"/>
                </a:cubicBezTo>
                <a:cubicBezTo>
                  <a:pt x="317" y="1966"/>
                  <a:pt x="338" y="1999"/>
                  <a:pt x="351" y="2020"/>
                </a:cubicBezTo>
                <a:cubicBezTo>
                  <a:pt x="365" y="2040"/>
                  <a:pt x="385" y="2060"/>
                  <a:pt x="385" y="2060"/>
                </a:cubicBezTo>
                <a:cubicBezTo>
                  <a:pt x="385" y="2060"/>
                  <a:pt x="385" y="2060"/>
                  <a:pt x="392" y="2060"/>
                </a:cubicBezTo>
                <a:cubicBezTo>
                  <a:pt x="392" y="2053"/>
                  <a:pt x="392" y="2053"/>
                  <a:pt x="392" y="2053"/>
                </a:cubicBezTo>
                <a:cubicBezTo>
                  <a:pt x="398" y="2053"/>
                  <a:pt x="398" y="2053"/>
                  <a:pt x="405" y="2047"/>
                </a:cubicBezTo>
                <a:cubicBezTo>
                  <a:pt x="419" y="2040"/>
                  <a:pt x="432" y="2033"/>
                  <a:pt x="446" y="2020"/>
                </a:cubicBezTo>
                <a:cubicBezTo>
                  <a:pt x="473" y="1993"/>
                  <a:pt x="506" y="1959"/>
                  <a:pt x="540" y="1919"/>
                </a:cubicBezTo>
                <a:cubicBezTo>
                  <a:pt x="584" y="1864"/>
                  <a:pt x="628" y="1809"/>
                  <a:pt x="647" y="1787"/>
                </a:cubicBezTo>
                <a:lnTo>
                  <a:pt x="647" y="1786"/>
                </a:lnTo>
                <a:lnTo>
                  <a:pt x="643" y="1775"/>
                </a:lnTo>
                <a:cubicBezTo>
                  <a:pt x="617" y="1711"/>
                  <a:pt x="602" y="1633"/>
                  <a:pt x="602" y="1555"/>
                </a:cubicBezTo>
                <a:cubicBezTo>
                  <a:pt x="602" y="1461"/>
                  <a:pt x="622" y="1360"/>
                  <a:pt x="676" y="1279"/>
                </a:cubicBezTo>
                <a:cubicBezTo>
                  <a:pt x="715" y="1222"/>
                  <a:pt x="767" y="1175"/>
                  <a:pt x="824" y="1139"/>
                </a:cubicBezTo>
                <a:lnTo>
                  <a:pt x="836" y="1132"/>
                </a:lnTo>
                <a:lnTo>
                  <a:pt x="833" y="1132"/>
                </a:lnTo>
                <a:cubicBezTo>
                  <a:pt x="830" y="1132"/>
                  <a:pt x="830" y="1132"/>
                  <a:pt x="830" y="1132"/>
                </a:cubicBezTo>
                <a:cubicBezTo>
                  <a:pt x="830" y="1119"/>
                  <a:pt x="830" y="1119"/>
                  <a:pt x="830" y="1119"/>
                </a:cubicBezTo>
                <a:cubicBezTo>
                  <a:pt x="830" y="1112"/>
                  <a:pt x="830" y="1112"/>
                  <a:pt x="830" y="1105"/>
                </a:cubicBezTo>
                <a:cubicBezTo>
                  <a:pt x="830" y="889"/>
                  <a:pt x="716" y="707"/>
                  <a:pt x="601" y="572"/>
                </a:cubicBezTo>
                <a:cubicBezTo>
                  <a:pt x="551" y="519"/>
                  <a:pt x="503" y="473"/>
                  <a:pt x="463" y="439"/>
                </a:cubicBezTo>
                <a:lnTo>
                  <a:pt x="462" y="438"/>
                </a:lnTo>
                <a:lnTo>
                  <a:pt x="459" y="439"/>
                </a:lnTo>
                <a:lnTo>
                  <a:pt x="458" y="435"/>
                </a:lnTo>
                <a:lnTo>
                  <a:pt x="448" y="426"/>
                </a:lnTo>
                <a:cubicBezTo>
                  <a:pt x="415" y="398"/>
                  <a:pt x="389" y="378"/>
                  <a:pt x="375" y="369"/>
                </a:cubicBezTo>
                <a:lnTo>
                  <a:pt x="373" y="367"/>
                </a:lnTo>
                <a:lnTo>
                  <a:pt x="373" y="366"/>
                </a:lnTo>
                <a:cubicBezTo>
                  <a:pt x="373" y="365"/>
                  <a:pt x="373" y="364"/>
                  <a:pt x="373" y="363"/>
                </a:cubicBezTo>
                <a:lnTo>
                  <a:pt x="373" y="363"/>
                </a:lnTo>
                <a:lnTo>
                  <a:pt x="373" y="360"/>
                </a:lnTo>
                <a:cubicBezTo>
                  <a:pt x="373" y="349"/>
                  <a:pt x="373" y="349"/>
                  <a:pt x="373" y="349"/>
                </a:cubicBezTo>
                <a:cubicBezTo>
                  <a:pt x="366" y="349"/>
                  <a:pt x="366" y="349"/>
                  <a:pt x="366" y="349"/>
                </a:cubicBezTo>
                <a:cubicBezTo>
                  <a:pt x="393" y="302"/>
                  <a:pt x="393" y="302"/>
                  <a:pt x="393" y="302"/>
                </a:cubicBezTo>
                <a:cubicBezTo>
                  <a:pt x="400" y="322"/>
                  <a:pt x="400" y="322"/>
                  <a:pt x="400" y="322"/>
                </a:cubicBezTo>
                <a:cubicBezTo>
                  <a:pt x="400" y="322"/>
                  <a:pt x="400" y="322"/>
                  <a:pt x="406" y="322"/>
                </a:cubicBezTo>
                <a:cubicBezTo>
                  <a:pt x="406" y="329"/>
                  <a:pt x="413" y="329"/>
                  <a:pt x="420" y="336"/>
                </a:cubicBezTo>
                <a:cubicBezTo>
                  <a:pt x="423" y="337"/>
                  <a:pt x="427" y="340"/>
                  <a:pt x="431" y="342"/>
                </a:cubicBezTo>
                <a:lnTo>
                  <a:pt x="434" y="344"/>
                </a:lnTo>
                <a:lnTo>
                  <a:pt x="425" y="309"/>
                </a:lnTo>
                <a:lnTo>
                  <a:pt x="425" y="302"/>
                </a:lnTo>
                <a:lnTo>
                  <a:pt x="473" y="291"/>
                </a:lnTo>
                <a:lnTo>
                  <a:pt x="508" y="406"/>
                </a:lnTo>
                <a:lnTo>
                  <a:pt x="509" y="407"/>
                </a:lnTo>
                <a:cubicBezTo>
                  <a:pt x="549" y="443"/>
                  <a:pt x="595" y="487"/>
                  <a:pt x="642" y="538"/>
                </a:cubicBezTo>
                <a:cubicBezTo>
                  <a:pt x="763" y="673"/>
                  <a:pt x="884" y="869"/>
                  <a:pt x="884" y="1105"/>
                </a:cubicBezTo>
                <a:lnTo>
                  <a:pt x="884" y="1106"/>
                </a:lnTo>
                <a:lnTo>
                  <a:pt x="893" y="1102"/>
                </a:lnTo>
                <a:cubicBezTo>
                  <a:pt x="967" y="1068"/>
                  <a:pt x="1046" y="1050"/>
                  <a:pt x="1115" y="1050"/>
                </a:cubicBezTo>
                <a:lnTo>
                  <a:pt x="1122" y="1050"/>
                </a:lnTo>
                <a:lnTo>
                  <a:pt x="1127" y="1050"/>
                </a:lnTo>
                <a:lnTo>
                  <a:pt x="1141" y="1050"/>
                </a:lnTo>
                <a:lnTo>
                  <a:pt x="1141" y="1051"/>
                </a:lnTo>
                <a:lnTo>
                  <a:pt x="1155" y="1052"/>
                </a:lnTo>
                <a:cubicBezTo>
                  <a:pt x="1161" y="1053"/>
                  <a:pt x="1167" y="1054"/>
                  <a:pt x="1173" y="1055"/>
                </a:cubicBezTo>
                <a:lnTo>
                  <a:pt x="1190" y="1059"/>
                </a:lnTo>
                <a:lnTo>
                  <a:pt x="1192" y="1054"/>
                </a:lnTo>
                <a:lnTo>
                  <a:pt x="1186" y="1052"/>
                </a:lnTo>
                <a:cubicBezTo>
                  <a:pt x="1016" y="999"/>
                  <a:pt x="891" y="838"/>
                  <a:pt x="891" y="647"/>
                </a:cubicBezTo>
                <a:cubicBezTo>
                  <a:pt x="891" y="411"/>
                  <a:pt x="1080" y="223"/>
                  <a:pt x="1311" y="223"/>
                </a:cubicBezTo>
                <a:cubicBezTo>
                  <a:pt x="1368" y="223"/>
                  <a:pt x="1423" y="234"/>
                  <a:pt x="1472" y="255"/>
                </a:cubicBezTo>
                <a:lnTo>
                  <a:pt x="1472" y="255"/>
                </a:lnTo>
                <a:lnTo>
                  <a:pt x="1476" y="255"/>
                </a:lnTo>
                <a:cubicBezTo>
                  <a:pt x="1479" y="254"/>
                  <a:pt x="1482" y="252"/>
                  <a:pt x="1486" y="249"/>
                </a:cubicBezTo>
                <a:cubicBezTo>
                  <a:pt x="1499" y="242"/>
                  <a:pt x="1520" y="229"/>
                  <a:pt x="1540" y="215"/>
                </a:cubicBezTo>
                <a:cubicBezTo>
                  <a:pt x="1574" y="195"/>
                  <a:pt x="1607" y="161"/>
                  <a:pt x="1614" y="148"/>
                </a:cubicBezTo>
                <a:cubicBezTo>
                  <a:pt x="1614" y="141"/>
                  <a:pt x="1594" y="108"/>
                  <a:pt x="1574" y="87"/>
                </a:cubicBezTo>
                <a:cubicBezTo>
                  <a:pt x="1560" y="67"/>
                  <a:pt x="1533" y="54"/>
                  <a:pt x="1526" y="54"/>
                </a:cubicBezTo>
                <a:cubicBezTo>
                  <a:pt x="1520" y="61"/>
                  <a:pt x="1520" y="67"/>
                  <a:pt x="1520" y="74"/>
                </a:cubicBezTo>
                <a:cubicBezTo>
                  <a:pt x="1520" y="81"/>
                  <a:pt x="1520" y="94"/>
                  <a:pt x="1526" y="94"/>
                </a:cubicBezTo>
                <a:cubicBezTo>
                  <a:pt x="1540" y="101"/>
                  <a:pt x="1560" y="114"/>
                  <a:pt x="1567" y="114"/>
                </a:cubicBezTo>
                <a:cubicBezTo>
                  <a:pt x="1580" y="121"/>
                  <a:pt x="1580" y="121"/>
                  <a:pt x="1580" y="121"/>
                </a:cubicBezTo>
                <a:cubicBezTo>
                  <a:pt x="1560" y="168"/>
                  <a:pt x="1560" y="168"/>
                  <a:pt x="1560" y="168"/>
                </a:cubicBezTo>
                <a:cubicBezTo>
                  <a:pt x="1547" y="168"/>
                  <a:pt x="1547" y="168"/>
                  <a:pt x="1547" y="168"/>
                </a:cubicBezTo>
                <a:cubicBezTo>
                  <a:pt x="1540" y="168"/>
                  <a:pt x="1540" y="168"/>
                  <a:pt x="1540" y="168"/>
                </a:cubicBezTo>
                <a:cubicBezTo>
                  <a:pt x="1540" y="161"/>
                  <a:pt x="1540" y="161"/>
                  <a:pt x="1540" y="161"/>
                </a:cubicBezTo>
                <a:cubicBezTo>
                  <a:pt x="1533" y="161"/>
                  <a:pt x="1533" y="155"/>
                  <a:pt x="1526" y="155"/>
                </a:cubicBezTo>
                <a:cubicBezTo>
                  <a:pt x="1520" y="148"/>
                  <a:pt x="1506" y="148"/>
                  <a:pt x="1499" y="141"/>
                </a:cubicBezTo>
                <a:cubicBezTo>
                  <a:pt x="1472" y="128"/>
                  <a:pt x="1466" y="101"/>
                  <a:pt x="1466" y="74"/>
                </a:cubicBezTo>
                <a:cubicBezTo>
                  <a:pt x="1466" y="54"/>
                  <a:pt x="1472" y="34"/>
                  <a:pt x="1493" y="13"/>
                </a:cubicBezTo>
                <a:cubicBezTo>
                  <a:pt x="1499" y="0"/>
                  <a:pt x="1513" y="0"/>
                  <a:pt x="1526"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pic>
        <p:nvPicPr>
          <p:cNvPr id="13" name="图片 12"/>
          <p:cNvPicPr>
            <a:picLocks noChangeAspect="1"/>
          </p:cNvPicPr>
          <p:nvPr userDrawn="1">
            <p:custDataLst>
              <p:tags r:id="rId6"/>
            </p:custDataLst>
          </p:nvPr>
        </p:nvPicPr>
        <p:blipFill rotWithShape="1">
          <a:blip r:embed="rId7"/>
          <a:srcRect/>
          <a:stretch>
            <a:fillRect/>
          </a:stretch>
        </p:blipFill>
        <p:spPr>
          <a:xfrm>
            <a:off x="10153015" y="5511800"/>
            <a:ext cx="885825" cy="798830"/>
          </a:xfrm>
          <a:prstGeom prst="rect">
            <a:avLst/>
          </a:prstGeom>
        </p:spPr>
      </p:pic>
      <p:sp>
        <p:nvSpPr>
          <p:cNvPr id="15" name="Freeform 56"/>
          <p:cNvSpPr>
            <a:spLocks noEditPoints="1"/>
          </p:cNvSpPr>
          <p:nvPr userDrawn="1">
            <p:custDataLst>
              <p:tags r:id="rId8"/>
            </p:custDataLst>
          </p:nvPr>
        </p:nvSpPr>
        <p:spPr bwMode="auto">
          <a:xfrm>
            <a:off x="10992485" y="5080635"/>
            <a:ext cx="1127760" cy="1656715"/>
          </a:xfrm>
          <a:custGeom>
            <a:avLst/>
            <a:gdLst>
              <a:gd name="T0" fmla="*/ 0 w 112"/>
              <a:gd name="T1" fmla="*/ 55 h 110"/>
              <a:gd name="T2" fmla="*/ 56 w 112"/>
              <a:gd name="T3" fmla="*/ 0 h 110"/>
              <a:gd name="T4" fmla="*/ 56 w 112"/>
              <a:gd name="T5" fmla="*/ 0 h 110"/>
              <a:gd name="T6" fmla="*/ 112 w 112"/>
              <a:gd name="T7" fmla="*/ 55 h 110"/>
              <a:gd name="T8" fmla="*/ 112 w 112"/>
              <a:gd name="T9" fmla="*/ 55 h 110"/>
              <a:gd name="T10" fmla="*/ 56 w 112"/>
              <a:gd name="T11" fmla="*/ 110 h 110"/>
              <a:gd name="T12" fmla="*/ 56 w 112"/>
              <a:gd name="T13" fmla="*/ 110 h 110"/>
              <a:gd name="T14" fmla="*/ 0 w 112"/>
              <a:gd name="T15" fmla="*/ 55 h 110"/>
              <a:gd name="T16" fmla="*/ 4 w 112"/>
              <a:gd name="T17" fmla="*/ 55 h 110"/>
              <a:gd name="T18" fmla="*/ 56 w 112"/>
              <a:gd name="T19" fmla="*/ 106 h 110"/>
              <a:gd name="T20" fmla="*/ 56 w 112"/>
              <a:gd name="T21" fmla="*/ 106 h 110"/>
              <a:gd name="T22" fmla="*/ 108 w 112"/>
              <a:gd name="T23" fmla="*/ 55 h 110"/>
              <a:gd name="T24" fmla="*/ 108 w 112"/>
              <a:gd name="T25" fmla="*/ 55 h 110"/>
              <a:gd name="T26" fmla="*/ 56 w 112"/>
              <a:gd name="T27" fmla="*/ 4 h 110"/>
              <a:gd name="T28" fmla="*/ 56 w 112"/>
              <a:gd name="T29" fmla="*/ 4 h 110"/>
              <a:gd name="T30" fmla="*/ 4 w 112"/>
              <a:gd name="T31"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6" h="2609">
                <a:moveTo>
                  <a:pt x="760" y="1640"/>
                </a:moveTo>
                <a:cubicBezTo>
                  <a:pt x="797" y="1640"/>
                  <a:pt x="797" y="1640"/>
                  <a:pt x="797" y="1640"/>
                </a:cubicBezTo>
                <a:cubicBezTo>
                  <a:pt x="797" y="1653"/>
                  <a:pt x="797" y="1653"/>
                  <a:pt x="797" y="1653"/>
                </a:cubicBezTo>
                <a:cubicBezTo>
                  <a:pt x="797" y="1653"/>
                  <a:pt x="797" y="1659"/>
                  <a:pt x="797" y="1671"/>
                </a:cubicBezTo>
                <a:cubicBezTo>
                  <a:pt x="797" y="1671"/>
                  <a:pt x="797" y="1678"/>
                  <a:pt x="797" y="1678"/>
                </a:cubicBezTo>
                <a:cubicBezTo>
                  <a:pt x="797" y="1771"/>
                  <a:pt x="797" y="2121"/>
                  <a:pt x="835" y="2240"/>
                </a:cubicBezTo>
                <a:cubicBezTo>
                  <a:pt x="879" y="2396"/>
                  <a:pt x="879" y="2553"/>
                  <a:pt x="879" y="2553"/>
                </a:cubicBezTo>
                <a:cubicBezTo>
                  <a:pt x="885" y="2578"/>
                  <a:pt x="885" y="2578"/>
                  <a:pt x="885" y="2578"/>
                </a:cubicBezTo>
                <a:cubicBezTo>
                  <a:pt x="735" y="2609"/>
                  <a:pt x="735" y="2609"/>
                  <a:pt x="735" y="2609"/>
                </a:cubicBezTo>
                <a:cubicBezTo>
                  <a:pt x="735" y="2596"/>
                  <a:pt x="735" y="2596"/>
                  <a:pt x="735" y="2596"/>
                </a:cubicBezTo>
                <a:cubicBezTo>
                  <a:pt x="728" y="2571"/>
                  <a:pt x="728" y="2571"/>
                  <a:pt x="728" y="2571"/>
                </a:cubicBezTo>
                <a:cubicBezTo>
                  <a:pt x="722" y="2559"/>
                  <a:pt x="722" y="2559"/>
                  <a:pt x="722" y="2559"/>
                </a:cubicBezTo>
                <a:cubicBezTo>
                  <a:pt x="829" y="2534"/>
                  <a:pt x="829" y="2534"/>
                  <a:pt x="829" y="2534"/>
                </a:cubicBezTo>
                <a:cubicBezTo>
                  <a:pt x="829" y="2490"/>
                  <a:pt x="816" y="2365"/>
                  <a:pt x="785" y="2253"/>
                </a:cubicBezTo>
                <a:cubicBezTo>
                  <a:pt x="747" y="2115"/>
                  <a:pt x="747" y="1759"/>
                  <a:pt x="747" y="1671"/>
                </a:cubicBezTo>
                <a:cubicBezTo>
                  <a:pt x="747" y="1671"/>
                  <a:pt x="747" y="1665"/>
                  <a:pt x="747" y="1665"/>
                </a:cubicBezTo>
                <a:cubicBezTo>
                  <a:pt x="747" y="1653"/>
                  <a:pt x="747" y="1653"/>
                  <a:pt x="747" y="1653"/>
                </a:cubicBezTo>
                <a:cubicBezTo>
                  <a:pt x="747" y="1653"/>
                  <a:pt x="747" y="1653"/>
                  <a:pt x="747" y="1646"/>
                </a:cubicBezTo>
                <a:cubicBezTo>
                  <a:pt x="747" y="1640"/>
                  <a:pt x="753" y="1640"/>
                  <a:pt x="760" y="1640"/>
                </a:cubicBezTo>
                <a:close/>
                <a:moveTo>
                  <a:pt x="785" y="1108"/>
                </a:moveTo>
                <a:lnTo>
                  <a:pt x="804" y="1309"/>
                </a:lnTo>
                <a:lnTo>
                  <a:pt x="854" y="1364"/>
                </a:lnTo>
                <a:lnTo>
                  <a:pt x="854" y="1322"/>
                </a:lnTo>
                <a:lnTo>
                  <a:pt x="785" y="1108"/>
                </a:lnTo>
                <a:close/>
                <a:moveTo>
                  <a:pt x="851" y="905"/>
                </a:moveTo>
                <a:lnTo>
                  <a:pt x="829" y="1006"/>
                </a:lnTo>
                <a:lnTo>
                  <a:pt x="791" y="957"/>
                </a:lnTo>
                <a:lnTo>
                  <a:pt x="904" y="1315"/>
                </a:lnTo>
                <a:lnTo>
                  <a:pt x="904" y="1496"/>
                </a:lnTo>
                <a:lnTo>
                  <a:pt x="760" y="1339"/>
                </a:lnTo>
                <a:lnTo>
                  <a:pt x="754" y="1334"/>
                </a:lnTo>
                <a:lnTo>
                  <a:pt x="754" y="1328"/>
                </a:lnTo>
                <a:lnTo>
                  <a:pt x="724" y="963"/>
                </a:lnTo>
                <a:lnTo>
                  <a:pt x="691" y="1025"/>
                </a:lnTo>
                <a:lnTo>
                  <a:pt x="649" y="951"/>
                </a:lnTo>
                <a:lnTo>
                  <a:pt x="646" y="956"/>
                </a:lnTo>
                <a:cubicBezTo>
                  <a:pt x="643" y="962"/>
                  <a:pt x="640" y="968"/>
                  <a:pt x="637" y="975"/>
                </a:cubicBezTo>
                <a:lnTo>
                  <a:pt x="634" y="982"/>
                </a:lnTo>
                <a:lnTo>
                  <a:pt x="634" y="982"/>
                </a:lnTo>
                <a:lnTo>
                  <a:pt x="633" y="983"/>
                </a:lnTo>
                <a:lnTo>
                  <a:pt x="632" y="984"/>
                </a:lnTo>
                <a:cubicBezTo>
                  <a:pt x="631" y="988"/>
                  <a:pt x="629" y="991"/>
                  <a:pt x="628" y="995"/>
                </a:cubicBezTo>
                <a:cubicBezTo>
                  <a:pt x="603" y="1064"/>
                  <a:pt x="590" y="1157"/>
                  <a:pt x="590" y="1251"/>
                </a:cubicBezTo>
                <a:cubicBezTo>
                  <a:pt x="590" y="1258"/>
                  <a:pt x="590" y="1258"/>
                  <a:pt x="590" y="1258"/>
                </a:cubicBezTo>
                <a:cubicBezTo>
                  <a:pt x="590" y="1339"/>
                  <a:pt x="640" y="1433"/>
                  <a:pt x="709" y="1508"/>
                </a:cubicBezTo>
                <a:cubicBezTo>
                  <a:pt x="778" y="1577"/>
                  <a:pt x="866" y="1627"/>
                  <a:pt x="922" y="1627"/>
                </a:cubicBezTo>
                <a:cubicBezTo>
                  <a:pt x="922" y="1627"/>
                  <a:pt x="922" y="1627"/>
                  <a:pt x="929" y="1627"/>
                </a:cubicBezTo>
                <a:cubicBezTo>
                  <a:pt x="970" y="1627"/>
                  <a:pt x="1016" y="1588"/>
                  <a:pt x="1053" y="1532"/>
                </a:cubicBezTo>
                <a:lnTo>
                  <a:pt x="1057" y="1526"/>
                </a:lnTo>
                <a:lnTo>
                  <a:pt x="1055" y="1525"/>
                </a:lnTo>
                <a:cubicBezTo>
                  <a:pt x="1035" y="1501"/>
                  <a:pt x="1035" y="1501"/>
                  <a:pt x="1035" y="1501"/>
                </a:cubicBezTo>
                <a:cubicBezTo>
                  <a:pt x="1054" y="1495"/>
                  <a:pt x="1054" y="1495"/>
                  <a:pt x="1054" y="1495"/>
                </a:cubicBezTo>
                <a:cubicBezTo>
                  <a:pt x="1054" y="1495"/>
                  <a:pt x="1060" y="1495"/>
                  <a:pt x="1060" y="1495"/>
                </a:cubicBezTo>
                <a:cubicBezTo>
                  <a:pt x="1066" y="1490"/>
                  <a:pt x="1071" y="1484"/>
                  <a:pt x="1081" y="1479"/>
                </a:cubicBezTo>
                <a:lnTo>
                  <a:pt x="1082" y="1478"/>
                </a:lnTo>
                <a:lnTo>
                  <a:pt x="1084" y="1473"/>
                </a:lnTo>
                <a:cubicBezTo>
                  <a:pt x="1108" y="1417"/>
                  <a:pt x="1123" y="1351"/>
                  <a:pt x="1123" y="1289"/>
                </a:cubicBezTo>
                <a:cubicBezTo>
                  <a:pt x="1123" y="1251"/>
                  <a:pt x="1117" y="1220"/>
                  <a:pt x="1110" y="1195"/>
                </a:cubicBezTo>
                <a:cubicBezTo>
                  <a:pt x="1110" y="1189"/>
                  <a:pt x="1110" y="1189"/>
                  <a:pt x="1110" y="1189"/>
                </a:cubicBezTo>
                <a:cubicBezTo>
                  <a:pt x="1068" y="1061"/>
                  <a:pt x="957" y="951"/>
                  <a:pt x="851" y="905"/>
                </a:cubicBezTo>
                <a:lnTo>
                  <a:pt x="851" y="905"/>
                </a:lnTo>
                <a:close/>
                <a:moveTo>
                  <a:pt x="706" y="893"/>
                </a:moveTo>
                <a:lnTo>
                  <a:pt x="701" y="895"/>
                </a:lnTo>
                <a:cubicBezTo>
                  <a:pt x="698" y="897"/>
                  <a:pt x="694" y="900"/>
                  <a:pt x="691" y="902"/>
                </a:cubicBezTo>
                <a:lnTo>
                  <a:pt x="684" y="907"/>
                </a:lnTo>
                <a:lnTo>
                  <a:pt x="691" y="920"/>
                </a:lnTo>
                <a:lnTo>
                  <a:pt x="706" y="893"/>
                </a:lnTo>
                <a:close/>
                <a:moveTo>
                  <a:pt x="584" y="744"/>
                </a:moveTo>
                <a:cubicBezTo>
                  <a:pt x="584" y="749"/>
                  <a:pt x="584" y="752"/>
                  <a:pt x="582" y="754"/>
                </a:cubicBezTo>
                <a:lnTo>
                  <a:pt x="582" y="756"/>
                </a:lnTo>
                <a:lnTo>
                  <a:pt x="586" y="753"/>
                </a:lnTo>
                <a:lnTo>
                  <a:pt x="589" y="752"/>
                </a:lnTo>
                <a:lnTo>
                  <a:pt x="589" y="751"/>
                </a:lnTo>
                <a:cubicBezTo>
                  <a:pt x="588" y="749"/>
                  <a:pt x="587" y="747"/>
                  <a:pt x="584" y="744"/>
                </a:cubicBezTo>
                <a:close/>
                <a:moveTo>
                  <a:pt x="515" y="719"/>
                </a:moveTo>
                <a:cubicBezTo>
                  <a:pt x="515" y="726"/>
                  <a:pt x="515" y="726"/>
                  <a:pt x="509" y="726"/>
                </a:cubicBezTo>
                <a:cubicBezTo>
                  <a:pt x="506" y="729"/>
                  <a:pt x="504" y="732"/>
                  <a:pt x="504" y="734"/>
                </a:cubicBezTo>
                <a:lnTo>
                  <a:pt x="503" y="735"/>
                </a:lnTo>
                <a:lnTo>
                  <a:pt x="519" y="746"/>
                </a:lnTo>
                <a:lnTo>
                  <a:pt x="535" y="755"/>
                </a:lnTo>
                <a:lnTo>
                  <a:pt x="535" y="755"/>
                </a:lnTo>
                <a:cubicBezTo>
                  <a:pt x="534" y="751"/>
                  <a:pt x="534" y="751"/>
                  <a:pt x="534" y="751"/>
                </a:cubicBezTo>
                <a:cubicBezTo>
                  <a:pt x="534" y="751"/>
                  <a:pt x="534" y="744"/>
                  <a:pt x="534" y="744"/>
                </a:cubicBezTo>
                <a:cubicBezTo>
                  <a:pt x="534" y="738"/>
                  <a:pt x="534" y="738"/>
                  <a:pt x="534" y="732"/>
                </a:cubicBezTo>
                <a:cubicBezTo>
                  <a:pt x="534" y="732"/>
                  <a:pt x="528" y="726"/>
                  <a:pt x="522" y="719"/>
                </a:cubicBezTo>
                <a:cubicBezTo>
                  <a:pt x="522" y="719"/>
                  <a:pt x="522" y="719"/>
                  <a:pt x="515" y="719"/>
                </a:cubicBezTo>
                <a:close/>
                <a:moveTo>
                  <a:pt x="595" y="625"/>
                </a:moveTo>
                <a:cubicBezTo>
                  <a:pt x="593" y="625"/>
                  <a:pt x="592" y="625"/>
                  <a:pt x="591" y="626"/>
                </a:cubicBezTo>
                <a:cubicBezTo>
                  <a:pt x="584" y="626"/>
                  <a:pt x="584" y="626"/>
                  <a:pt x="584" y="626"/>
                </a:cubicBezTo>
                <a:cubicBezTo>
                  <a:pt x="578" y="626"/>
                  <a:pt x="572" y="632"/>
                  <a:pt x="559" y="638"/>
                </a:cubicBezTo>
                <a:cubicBezTo>
                  <a:pt x="547" y="645"/>
                  <a:pt x="528" y="657"/>
                  <a:pt x="509" y="663"/>
                </a:cubicBezTo>
                <a:cubicBezTo>
                  <a:pt x="490" y="673"/>
                  <a:pt x="473" y="683"/>
                  <a:pt x="460" y="692"/>
                </a:cubicBezTo>
                <a:lnTo>
                  <a:pt x="457" y="694"/>
                </a:lnTo>
                <a:lnTo>
                  <a:pt x="458" y="694"/>
                </a:lnTo>
                <a:lnTo>
                  <a:pt x="466" y="703"/>
                </a:lnTo>
                <a:lnTo>
                  <a:pt x="466" y="702"/>
                </a:lnTo>
                <a:cubicBezTo>
                  <a:pt x="468" y="698"/>
                  <a:pt x="473" y="694"/>
                  <a:pt x="478" y="694"/>
                </a:cubicBezTo>
                <a:cubicBezTo>
                  <a:pt x="484" y="682"/>
                  <a:pt x="503" y="669"/>
                  <a:pt x="522" y="669"/>
                </a:cubicBezTo>
                <a:cubicBezTo>
                  <a:pt x="534" y="669"/>
                  <a:pt x="547" y="675"/>
                  <a:pt x="559" y="682"/>
                </a:cubicBezTo>
                <a:cubicBezTo>
                  <a:pt x="559" y="688"/>
                  <a:pt x="566" y="688"/>
                  <a:pt x="566" y="694"/>
                </a:cubicBezTo>
                <a:cubicBezTo>
                  <a:pt x="572" y="694"/>
                  <a:pt x="572" y="694"/>
                  <a:pt x="572" y="694"/>
                </a:cubicBezTo>
                <a:cubicBezTo>
                  <a:pt x="572" y="694"/>
                  <a:pt x="578" y="694"/>
                  <a:pt x="578" y="694"/>
                </a:cubicBezTo>
                <a:cubicBezTo>
                  <a:pt x="584" y="694"/>
                  <a:pt x="591" y="694"/>
                  <a:pt x="597" y="700"/>
                </a:cubicBezTo>
                <a:cubicBezTo>
                  <a:pt x="614" y="706"/>
                  <a:pt x="624" y="716"/>
                  <a:pt x="631" y="727"/>
                </a:cubicBezTo>
                <a:lnTo>
                  <a:pt x="633" y="731"/>
                </a:lnTo>
                <a:lnTo>
                  <a:pt x="640" y="727"/>
                </a:lnTo>
                <a:cubicBezTo>
                  <a:pt x="722" y="688"/>
                  <a:pt x="722" y="688"/>
                  <a:pt x="722" y="688"/>
                </a:cubicBezTo>
                <a:cubicBezTo>
                  <a:pt x="716" y="682"/>
                  <a:pt x="710" y="669"/>
                  <a:pt x="703" y="657"/>
                </a:cubicBezTo>
                <a:cubicBezTo>
                  <a:pt x="698" y="651"/>
                  <a:pt x="620" y="623"/>
                  <a:pt x="595" y="625"/>
                </a:cubicBezTo>
                <a:close/>
                <a:moveTo>
                  <a:pt x="446" y="394"/>
                </a:moveTo>
                <a:lnTo>
                  <a:pt x="459" y="394"/>
                </a:lnTo>
                <a:lnTo>
                  <a:pt x="490" y="394"/>
                </a:lnTo>
                <a:lnTo>
                  <a:pt x="490" y="444"/>
                </a:lnTo>
                <a:lnTo>
                  <a:pt x="477" y="444"/>
                </a:lnTo>
                <a:lnTo>
                  <a:pt x="459" y="444"/>
                </a:lnTo>
                <a:lnTo>
                  <a:pt x="446" y="444"/>
                </a:lnTo>
                <a:lnTo>
                  <a:pt x="446" y="394"/>
                </a:lnTo>
                <a:close/>
                <a:moveTo>
                  <a:pt x="691" y="182"/>
                </a:moveTo>
                <a:cubicBezTo>
                  <a:pt x="515" y="182"/>
                  <a:pt x="377" y="320"/>
                  <a:pt x="377" y="489"/>
                </a:cubicBezTo>
                <a:cubicBezTo>
                  <a:pt x="377" y="544"/>
                  <a:pt x="392" y="596"/>
                  <a:pt x="418" y="641"/>
                </a:cubicBezTo>
                <a:lnTo>
                  <a:pt x="427" y="655"/>
                </a:lnTo>
                <a:lnTo>
                  <a:pt x="429" y="654"/>
                </a:lnTo>
                <a:cubicBezTo>
                  <a:pt x="431" y="653"/>
                  <a:pt x="432" y="652"/>
                  <a:pt x="434" y="651"/>
                </a:cubicBezTo>
                <a:cubicBezTo>
                  <a:pt x="446" y="645"/>
                  <a:pt x="465" y="632"/>
                  <a:pt x="484" y="620"/>
                </a:cubicBezTo>
                <a:cubicBezTo>
                  <a:pt x="521" y="601"/>
                  <a:pt x="559" y="576"/>
                  <a:pt x="584" y="576"/>
                </a:cubicBezTo>
                <a:cubicBezTo>
                  <a:pt x="584" y="576"/>
                  <a:pt x="584" y="576"/>
                  <a:pt x="591" y="576"/>
                </a:cubicBezTo>
                <a:cubicBezTo>
                  <a:pt x="622" y="576"/>
                  <a:pt x="703" y="595"/>
                  <a:pt x="741" y="626"/>
                </a:cubicBezTo>
                <a:cubicBezTo>
                  <a:pt x="766" y="651"/>
                  <a:pt x="779" y="688"/>
                  <a:pt x="779" y="694"/>
                </a:cubicBezTo>
                <a:cubicBezTo>
                  <a:pt x="785" y="719"/>
                  <a:pt x="785" y="719"/>
                  <a:pt x="785" y="719"/>
                </a:cubicBezTo>
                <a:cubicBezTo>
                  <a:pt x="716" y="750"/>
                  <a:pt x="669" y="772"/>
                  <a:pt x="637" y="787"/>
                </a:cubicBezTo>
                <a:lnTo>
                  <a:pt x="631" y="789"/>
                </a:lnTo>
                <a:lnTo>
                  <a:pt x="642" y="791"/>
                </a:lnTo>
                <a:cubicBezTo>
                  <a:pt x="658" y="794"/>
                  <a:pt x="674" y="795"/>
                  <a:pt x="691" y="795"/>
                </a:cubicBezTo>
                <a:cubicBezTo>
                  <a:pt x="860" y="795"/>
                  <a:pt x="1004" y="657"/>
                  <a:pt x="1004" y="489"/>
                </a:cubicBezTo>
                <a:cubicBezTo>
                  <a:pt x="1004" y="320"/>
                  <a:pt x="860" y="182"/>
                  <a:pt x="691" y="182"/>
                </a:cubicBezTo>
                <a:close/>
                <a:moveTo>
                  <a:pt x="402" y="0"/>
                </a:moveTo>
                <a:cubicBezTo>
                  <a:pt x="402" y="19"/>
                  <a:pt x="402" y="19"/>
                  <a:pt x="402" y="19"/>
                </a:cubicBezTo>
                <a:cubicBezTo>
                  <a:pt x="402" y="44"/>
                  <a:pt x="402" y="44"/>
                  <a:pt x="402" y="44"/>
                </a:cubicBezTo>
                <a:cubicBezTo>
                  <a:pt x="402" y="50"/>
                  <a:pt x="396" y="50"/>
                  <a:pt x="396" y="50"/>
                </a:cubicBezTo>
                <a:cubicBezTo>
                  <a:pt x="396" y="50"/>
                  <a:pt x="396" y="50"/>
                  <a:pt x="396" y="57"/>
                </a:cubicBezTo>
                <a:cubicBezTo>
                  <a:pt x="396" y="57"/>
                  <a:pt x="389" y="57"/>
                  <a:pt x="389" y="57"/>
                </a:cubicBezTo>
                <a:cubicBezTo>
                  <a:pt x="389" y="57"/>
                  <a:pt x="383" y="57"/>
                  <a:pt x="383" y="57"/>
                </a:cubicBezTo>
                <a:cubicBezTo>
                  <a:pt x="377" y="57"/>
                  <a:pt x="370" y="57"/>
                  <a:pt x="364" y="57"/>
                </a:cubicBezTo>
                <a:cubicBezTo>
                  <a:pt x="345" y="63"/>
                  <a:pt x="326" y="69"/>
                  <a:pt x="320" y="69"/>
                </a:cubicBezTo>
                <a:cubicBezTo>
                  <a:pt x="320" y="75"/>
                  <a:pt x="320" y="75"/>
                  <a:pt x="326" y="82"/>
                </a:cubicBezTo>
                <a:cubicBezTo>
                  <a:pt x="383" y="126"/>
                  <a:pt x="490" y="170"/>
                  <a:pt x="508" y="176"/>
                </a:cubicBezTo>
                <a:cubicBezTo>
                  <a:pt x="510" y="176"/>
                  <a:pt x="511" y="176"/>
                  <a:pt x="513" y="176"/>
                </a:cubicBezTo>
                <a:lnTo>
                  <a:pt x="515" y="176"/>
                </a:lnTo>
                <a:lnTo>
                  <a:pt x="523" y="171"/>
                </a:lnTo>
                <a:lnTo>
                  <a:pt x="535" y="166"/>
                </a:lnTo>
                <a:lnTo>
                  <a:pt x="533" y="164"/>
                </a:lnTo>
                <a:cubicBezTo>
                  <a:pt x="520" y="154"/>
                  <a:pt x="503" y="135"/>
                  <a:pt x="478" y="100"/>
                </a:cubicBezTo>
                <a:lnTo>
                  <a:pt x="478" y="100"/>
                </a:lnTo>
                <a:lnTo>
                  <a:pt x="479" y="100"/>
                </a:lnTo>
                <a:lnTo>
                  <a:pt x="479" y="100"/>
                </a:lnTo>
                <a:lnTo>
                  <a:pt x="479" y="100"/>
                </a:lnTo>
                <a:cubicBezTo>
                  <a:pt x="481" y="99"/>
                  <a:pt x="483" y="98"/>
                  <a:pt x="486" y="96"/>
                </a:cubicBezTo>
                <a:lnTo>
                  <a:pt x="489" y="95"/>
                </a:lnTo>
                <a:lnTo>
                  <a:pt x="489" y="95"/>
                </a:lnTo>
                <a:cubicBezTo>
                  <a:pt x="488" y="95"/>
                  <a:pt x="486" y="96"/>
                  <a:pt x="482" y="98"/>
                </a:cubicBezTo>
                <a:lnTo>
                  <a:pt x="479" y="100"/>
                </a:lnTo>
                <a:lnTo>
                  <a:pt x="478" y="100"/>
                </a:lnTo>
                <a:lnTo>
                  <a:pt x="478" y="100"/>
                </a:lnTo>
                <a:cubicBezTo>
                  <a:pt x="478" y="100"/>
                  <a:pt x="478" y="100"/>
                  <a:pt x="478" y="100"/>
                </a:cubicBezTo>
                <a:cubicBezTo>
                  <a:pt x="472" y="88"/>
                  <a:pt x="459" y="69"/>
                  <a:pt x="459" y="56"/>
                </a:cubicBezTo>
                <a:cubicBezTo>
                  <a:pt x="459" y="25"/>
                  <a:pt x="484" y="12"/>
                  <a:pt x="497" y="6"/>
                </a:cubicBezTo>
                <a:cubicBezTo>
                  <a:pt x="516" y="6"/>
                  <a:pt x="528" y="6"/>
                  <a:pt x="541" y="6"/>
                </a:cubicBezTo>
                <a:cubicBezTo>
                  <a:pt x="547" y="6"/>
                  <a:pt x="547" y="6"/>
                  <a:pt x="554" y="6"/>
                </a:cubicBezTo>
                <a:cubicBezTo>
                  <a:pt x="566" y="6"/>
                  <a:pt x="566" y="6"/>
                  <a:pt x="566" y="6"/>
                </a:cubicBezTo>
                <a:cubicBezTo>
                  <a:pt x="560" y="56"/>
                  <a:pt x="560" y="56"/>
                  <a:pt x="560" y="56"/>
                </a:cubicBezTo>
                <a:cubicBezTo>
                  <a:pt x="547" y="56"/>
                  <a:pt x="547" y="56"/>
                  <a:pt x="547" y="56"/>
                </a:cubicBezTo>
                <a:cubicBezTo>
                  <a:pt x="547" y="56"/>
                  <a:pt x="547" y="56"/>
                  <a:pt x="541" y="56"/>
                </a:cubicBezTo>
                <a:cubicBezTo>
                  <a:pt x="535" y="56"/>
                  <a:pt x="522" y="56"/>
                  <a:pt x="516" y="56"/>
                </a:cubicBezTo>
                <a:cubicBezTo>
                  <a:pt x="516" y="63"/>
                  <a:pt x="516" y="69"/>
                  <a:pt x="522" y="69"/>
                </a:cubicBezTo>
                <a:cubicBezTo>
                  <a:pt x="541" y="100"/>
                  <a:pt x="554" y="113"/>
                  <a:pt x="566" y="125"/>
                </a:cubicBezTo>
                <a:cubicBezTo>
                  <a:pt x="572" y="125"/>
                  <a:pt x="572" y="132"/>
                  <a:pt x="572" y="132"/>
                </a:cubicBezTo>
                <a:cubicBezTo>
                  <a:pt x="585" y="132"/>
                  <a:pt x="585" y="132"/>
                  <a:pt x="585" y="132"/>
                </a:cubicBezTo>
                <a:cubicBezTo>
                  <a:pt x="579" y="144"/>
                  <a:pt x="579" y="144"/>
                  <a:pt x="579" y="144"/>
                </a:cubicBezTo>
                <a:cubicBezTo>
                  <a:pt x="579" y="146"/>
                  <a:pt x="579" y="147"/>
                  <a:pt x="579" y="148"/>
                </a:cubicBezTo>
                <a:lnTo>
                  <a:pt x="579" y="149"/>
                </a:lnTo>
                <a:lnTo>
                  <a:pt x="582" y="148"/>
                </a:lnTo>
                <a:cubicBezTo>
                  <a:pt x="616" y="138"/>
                  <a:pt x="653" y="132"/>
                  <a:pt x="691" y="132"/>
                </a:cubicBezTo>
                <a:cubicBezTo>
                  <a:pt x="891" y="132"/>
                  <a:pt x="1054" y="288"/>
                  <a:pt x="1054" y="489"/>
                </a:cubicBezTo>
                <a:cubicBezTo>
                  <a:pt x="1054" y="652"/>
                  <a:pt x="938" y="793"/>
                  <a:pt x="781" y="834"/>
                </a:cubicBezTo>
                <a:lnTo>
                  <a:pt x="781" y="834"/>
                </a:lnTo>
                <a:lnTo>
                  <a:pt x="783" y="834"/>
                </a:lnTo>
                <a:cubicBezTo>
                  <a:pt x="790" y="835"/>
                  <a:pt x="797" y="836"/>
                  <a:pt x="804" y="837"/>
                </a:cubicBezTo>
                <a:lnTo>
                  <a:pt x="810" y="838"/>
                </a:lnTo>
                <a:lnTo>
                  <a:pt x="810" y="838"/>
                </a:lnTo>
                <a:lnTo>
                  <a:pt x="1578" y="566"/>
                </a:lnTo>
                <a:lnTo>
                  <a:pt x="1619" y="476"/>
                </a:lnTo>
                <a:lnTo>
                  <a:pt x="1663" y="501"/>
                </a:lnTo>
                <a:lnTo>
                  <a:pt x="1649" y="536"/>
                </a:lnTo>
                <a:lnTo>
                  <a:pt x="1694" y="514"/>
                </a:lnTo>
                <a:lnTo>
                  <a:pt x="1713" y="564"/>
                </a:lnTo>
                <a:lnTo>
                  <a:pt x="1744" y="564"/>
                </a:lnTo>
                <a:lnTo>
                  <a:pt x="1744" y="613"/>
                </a:lnTo>
                <a:lnTo>
                  <a:pt x="1604" y="613"/>
                </a:lnTo>
                <a:lnTo>
                  <a:pt x="884" y="863"/>
                </a:lnTo>
                <a:lnTo>
                  <a:pt x="903" y="873"/>
                </a:lnTo>
                <a:cubicBezTo>
                  <a:pt x="1012" y="929"/>
                  <a:pt x="1111" y="1039"/>
                  <a:pt x="1154" y="1164"/>
                </a:cubicBezTo>
                <a:cubicBezTo>
                  <a:pt x="1154" y="1176"/>
                  <a:pt x="1154" y="1176"/>
                  <a:pt x="1154" y="1176"/>
                </a:cubicBezTo>
                <a:cubicBezTo>
                  <a:pt x="1154" y="1176"/>
                  <a:pt x="1154" y="1176"/>
                  <a:pt x="1160" y="1176"/>
                </a:cubicBezTo>
                <a:cubicBezTo>
                  <a:pt x="1160" y="1189"/>
                  <a:pt x="1160" y="1189"/>
                  <a:pt x="1160" y="1189"/>
                </a:cubicBezTo>
                <a:cubicBezTo>
                  <a:pt x="1167" y="1220"/>
                  <a:pt x="1173" y="1251"/>
                  <a:pt x="1173" y="1289"/>
                </a:cubicBezTo>
                <a:cubicBezTo>
                  <a:pt x="1173" y="1334"/>
                  <a:pt x="1167" y="1379"/>
                  <a:pt x="1156" y="1423"/>
                </a:cubicBezTo>
                <a:lnTo>
                  <a:pt x="1154" y="1430"/>
                </a:lnTo>
                <a:lnTo>
                  <a:pt x="1161" y="1426"/>
                </a:lnTo>
                <a:cubicBezTo>
                  <a:pt x="1223" y="1395"/>
                  <a:pt x="1299" y="1357"/>
                  <a:pt x="1368" y="1357"/>
                </a:cubicBezTo>
                <a:cubicBezTo>
                  <a:pt x="1393" y="1357"/>
                  <a:pt x="1424" y="1363"/>
                  <a:pt x="1449" y="1382"/>
                </a:cubicBezTo>
                <a:cubicBezTo>
                  <a:pt x="1537" y="1445"/>
                  <a:pt x="1600" y="1533"/>
                  <a:pt x="1625" y="1570"/>
                </a:cubicBezTo>
                <a:cubicBezTo>
                  <a:pt x="1751" y="1514"/>
                  <a:pt x="1751" y="1514"/>
                  <a:pt x="1751" y="1514"/>
                </a:cubicBezTo>
                <a:cubicBezTo>
                  <a:pt x="1776" y="1558"/>
                  <a:pt x="1776" y="1558"/>
                  <a:pt x="1776" y="1558"/>
                </a:cubicBezTo>
                <a:cubicBezTo>
                  <a:pt x="1606" y="1633"/>
                  <a:pt x="1606" y="1633"/>
                  <a:pt x="1606" y="1633"/>
                </a:cubicBezTo>
                <a:cubicBezTo>
                  <a:pt x="1600" y="1627"/>
                  <a:pt x="1600" y="1627"/>
                  <a:pt x="1600" y="1627"/>
                </a:cubicBezTo>
                <a:cubicBezTo>
                  <a:pt x="1594" y="1614"/>
                  <a:pt x="1594" y="1614"/>
                  <a:pt x="1594" y="1614"/>
                </a:cubicBezTo>
                <a:cubicBezTo>
                  <a:pt x="1594" y="1614"/>
                  <a:pt x="1594" y="1614"/>
                  <a:pt x="1594" y="1614"/>
                </a:cubicBezTo>
                <a:lnTo>
                  <a:pt x="1594" y="1614"/>
                </a:lnTo>
                <a:lnTo>
                  <a:pt x="1595" y="1614"/>
                </a:lnTo>
                <a:lnTo>
                  <a:pt x="1595" y="1614"/>
                </a:lnTo>
                <a:lnTo>
                  <a:pt x="1595" y="1613"/>
                </a:lnTo>
                <a:lnTo>
                  <a:pt x="1596" y="1613"/>
                </a:lnTo>
                <a:lnTo>
                  <a:pt x="1597" y="1613"/>
                </a:lnTo>
                <a:lnTo>
                  <a:pt x="1597" y="1612"/>
                </a:lnTo>
                <a:lnTo>
                  <a:pt x="1598" y="1612"/>
                </a:lnTo>
                <a:lnTo>
                  <a:pt x="1598" y="1612"/>
                </a:lnTo>
                <a:lnTo>
                  <a:pt x="1599" y="1612"/>
                </a:lnTo>
                <a:lnTo>
                  <a:pt x="1600" y="1611"/>
                </a:lnTo>
                <a:lnTo>
                  <a:pt x="1602" y="1610"/>
                </a:lnTo>
                <a:lnTo>
                  <a:pt x="1603" y="1610"/>
                </a:lnTo>
                <a:lnTo>
                  <a:pt x="1604" y="1609"/>
                </a:lnTo>
                <a:lnTo>
                  <a:pt x="1605" y="1609"/>
                </a:lnTo>
                <a:lnTo>
                  <a:pt x="1606" y="1608"/>
                </a:lnTo>
                <a:lnTo>
                  <a:pt x="1606" y="1608"/>
                </a:lnTo>
                <a:lnTo>
                  <a:pt x="1605" y="1609"/>
                </a:lnTo>
                <a:lnTo>
                  <a:pt x="1605" y="1609"/>
                </a:lnTo>
                <a:lnTo>
                  <a:pt x="1604" y="1609"/>
                </a:lnTo>
                <a:lnTo>
                  <a:pt x="1603" y="1609"/>
                </a:lnTo>
                <a:lnTo>
                  <a:pt x="1603" y="1610"/>
                </a:lnTo>
                <a:lnTo>
                  <a:pt x="1602" y="1610"/>
                </a:lnTo>
                <a:lnTo>
                  <a:pt x="1602" y="1610"/>
                </a:lnTo>
                <a:lnTo>
                  <a:pt x="1601" y="1611"/>
                </a:lnTo>
                <a:lnTo>
                  <a:pt x="1600" y="1611"/>
                </a:lnTo>
                <a:lnTo>
                  <a:pt x="1598" y="1612"/>
                </a:lnTo>
                <a:lnTo>
                  <a:pt x="1597" y="1612"/>
                </a:lnTo>
                <a:lnTo>
                  <a:pt x="1596" y="1613"/>
                </a:lnTo>
                <a:lnTo>
                  <a:pt x="1595" y="1614"/>
                </a:lnTo>
                <a:lnTo>
                  <a:pt x="1594" y="1614"/>
                </a:lnTo>
                <a:lnTo>
                  <a:pt x="1594" y="1614"/>
                </a:lnTo>
                <a:cubicBezTo>
                  <a:pt x="1594" y="1614"/>
                  <a:pt x="1594" y="1614"/>
                  <a:pt x="1594" y="1608"/>
                </a:cubicBezTo>
                <a:cubicBezTo>
                  <a:pt x="1588" y="1608"/>
                  <a:pt x="1588" y="1602"/>
                  <a:pt x="1581" y="1595"/>
                </a:cubicBezTo>
                <a:cubicBezTo>
                  <a:pt x="1575" y="1583"/>
                  <a:pt x="1562" y="1564"/>
                  <a:pt x="1544" y="1545"/>
                </a:cubicBezTo>
                <a:cubicBezTo>
                  <a:pt x="1519" y="1508"/>
                  <a:pt x="1468" y="1457"/>
                  <a:pt x="1418" y="1420"/>
                </a:cubicBezTo>
                <a:cubicBezTo>
                  <a:pt x="1406" y="1413"/>
                  <a:pt x="1387" y="1407"/>
                  <a:pt x="1368" y="1407"/>
                </a:cubicBezTo>
                <a:cubicBezTo>
                  <a:pt x="1311" y="1407"/>
                  <a:pt x="1242" y="1439"/>
                  <a:pt x="1186" y="1470"/>
                </a:cubicBezTo>
                <a:cubicBezTo>
                  <a:pt x="1165" y="1484"/>
                  <a:pt x="1145" y="1497"/>
                  <a:pt x="1129" y="1508"/>
                </a:cubicBezTo>
                <a:lnTo>
                  <a:pt x="1123" y="1512"/>
                </a:lnTo>
                <a:lnTo>
                  <a:pt x="1116" y="1527"/>
                </a:lnTo>
                <a:cubicBezTo>
                  <a:pt x="1072" y="1612"/>
                  <a:pt x="1005" y="1674"/>
                  <a:pt x="922" y="1677"/>
                </a:cubicBezTo>
                <a:cubicBezTo>
                  <a:pt x="766" y="1671"/>
                  <a:pt x="546" y="1464"/>
                  <a:pt x="540" y="1251"/>
                </a:cubicBezTo>
                <a:cubicBezTo>
                  <a:pt x="540" y="1185"/>
                  <a:pt x="546" y="1115"/>
                  <a:pt x="561" y="1051"/>
                </a:cubicBezTo>
                <a:lnTo>
                  <a:pt x="566" y="1032"/>
                </a:lnTo>
                <a:lnTo>
                  <a:pt x="163" y="1330"/>
                </a:lnTo>
                <a:lnTo>
                  <a:pt x="163" y="1331"/>
                </a:lnTo>
                <a:cubicBezTo>
                  <a:pt x="163" y="1335"/>
                  <a:pt x="163" y="1339"/>
                  <a:pt x="163" y="1345"/>
                </a:cubicBezTo>
                <a:cubicBezTo>
                  <a:pt x="163" y="1345"/>
                  <a:pt x="163" y="1352"/>
                  <a:pt x="163" y="1352"/>
                </a:cubicBezTo>
                <a:cubicBezTo>
                  <a:pt x="176" y="1364"/>
                  <a:pt x="176" y="1364"/>
                  <a:pt x="176" y="1364"/>
                </a:cubicBezTo>
                <a:cubicBezTo>
                  <a:pt x="138" y="1401"/>
                  <a:pt x="138" y="1401"/>
                  <a:pt x="138" y="1401"/>
                </a:cubicBezTo>
                <a:cubicBezTo>
                  <a:pt x="132" y="1389"/>
                  <a:pt x="132" y="1389"/>
                  <a:pt x="132" y="1389"/>
                </a:cubicBezTo>
                <a:cubicBezTo>
                  <a:pt x="125" y="1384"/>
                  <a:pt x="120" y="1378"/>
                  <a:pt x="118" y="1371"/>
                </a:cubicBezTo>
                <a:lnTo>
                  <a:pt x="116" y="1365"/>
                </a:lnTo>
                <a:lnTo>
                  <a:pt x="31" y="1427"/>
                </a:lnTo>
                <a:lnTo>
                  <a:pt x="13" y="1396"/>
                </a:lnTo>
                <a:lnTo>
                  <a:pt x="0" y="1389"/>
                </a:lnTo>
                <a:lnTo>
                  <a:pt x="594" y="952"/>
                </a:lnTo>
                <a:lnTo>
                  <a:pt x="602" y="936"/>
                </a:lnTo>
                <a:cubicBezTo>
                  <a:pt x="622" y="898"/>
                  <a:pt x="647" y="867"/>
                  <a:pt x="681" y="849"/>
                </a:cubicBezTo>
                <a:lnTo>
                  <a:pt x="690" y="845"/>
                </a:lnTo>
                <a:lnTo>
                  <a:pt x="673" y="845"/>
                </a:lnTo>
                <a:cubicBezTo>
                  <a:pt x="632" y="843"/>
                  <a:pt x="593" y="834"/>
                  <a:pt x="556" y="819"/>
                </a:cubicBezTo>
                <a:lnTo>
                  <a:pt x="547" y="816"/>
                </a:lnTo>
                <a:lnTo>
                  <a:pt x="545" y="818"/>
                </a:lnTo>
                <a:cubicBezTo>
                  <a:pt x="541" y="826"/>
                  <a:pt x="541" y="826"/>
                  <a:pt x="541" y="826"/>
                </a:cubicBezTo>
                <a:cubicBezTo>
                  <a:pt x="540" y="821"/>
                  <a:pt x="540" y="817"/>
                  <a:pt x="539" y="813"/>
                </a:cubicBezTo>
                <a:lnTo>
                  <a:pt x="539" y="812"/>
                </a:lnTo>
                <a:lnTo>
                  <a:pt x="532" y="809"/>
                </a:lnTo>
                <a:cubicBezTo>
                  <a:pt x="452" y="770"/>
                  <a:pt x="388" y="703"/>
                  <a:pt x="354" y="623"/>
                </a:cubicBezTo>
                <a:lnTo>
                  <a:pt x="353" y="619"/>
                </a:lnTo>
                <a:lnTo>
                  <a:pt x="314" y="644"/>
                </a:lnTo>
                <a:lnTo>
                  <a:pt x="295" y="612"/>
                </a:lnTo>
                <a:lnTo>
                  <a:pt x="289" y="601"/>
                </a:lnTo>
                <a:lnTo>
                  <a:pt x="337" y="569"/>
                </a:lnTo>
                <a:lnTo>
                  <a:pt x="334" y="555"/>
                </a:lnTo>
                <a:cubicBezTo>
                  <a:pt x="329" y="534"/>
                  <a:pt x="327" y="511"/>
                  <a:pt x="327" y="489"/>
                </a:cubicBezTo>
                <a:cubicBezTo>
                  <a:pt x="327" y="377"/>
                  <a:pt x="377" y="279"/>
                  <a:pt x="457" y="214"/>
                </a:cubicBezTo>
                <a:lnTo>
                  <a:pt x="463" y="210"/>
                </a:lnTo>
                <a:lnTo>
                  <a:pt x="460" y="209"/>
                </a:lnTo>
                <a:cubicBezTo>
                  <a:pt x="449" y="204"/>
                  <a:pt x="435" y="199"/>
                  <a:pt x="421" y="195"/>
                </a:cubicBezTo>
                <a:cubicBezTo>
                  <a:pt x="383" y="176"/>
                  <a:pt x="333" y="151"/>
                  <a:pt x="295" y="119"/>
                </a:cubicBezTo>
                <a:lnTo>
                  <a:pt x="295" y="119"/>
                </a:lnTo>
                <a:lnTo>
                  <a:pt x="295" y="119"/>
                </a:lnTo>
                <a:lnTo>
                  <a:pt x="296" y="118"/>
                </a:lnTo>
                <a:lnTo>
                  <a:pt x="296" y="117"/>
                </a:lnTo>
                <a:lnTo>
                  <a:pt x="297" y="115"/>
                </a:lnTo>
                <a:lnTo>
                  <a:pt x="298" y="114"/>
                </a:lnTo>
                <a:cubicBezTo>
                  <a:pt x="298" y="113"/>
                  <a:pt x="299" y="112"/>
                  <a:pt x="299" y="111"/>
                </a:cubicBezTo>
                <a:lnTo>
                  <a:pt x="299" y="111"/>
                </a:lnTo>
                <a:lnTo>
                  <a:pt x="300" y="110"/>
                </a:lnTo>
                <a:lnTo>
                  <a:pt x="300" y="109"/>
                </a:lnTo>
                <a:lnTo>
                  <a:pt x="301" y="108"/>
                </a:lnTo>
                <a:lnTo>
                  <a:pt x="301" y="107"/>
                </a:lnTo>
                <a:lnTo>
                  <a:pt x="301" y="107"/>
                </a:lnTo>
                <a:cubicBezTo>
                  <a:pt x="301" y="107"/>
                  <a:pt x="301" y="107"/>
                  <a:pt x="301" y="107"/>
                </a:cubicBezTo>
                <a:lnTo>
                  <a:pt x="301" y="107"/>
                </a:lnTo>
                <a:lnTo>
                  <a:pt x="301" y="107"/>
                </a:lnTo>
                <a:lnTo>
                  <a:pt x="301" y="108"/>
                </a:lnTo>
                <a:lnTo>
                  <a:pt x="301" y="108"/>
                </a:lnTo>
                <a:lnTo>
                  <a:pt x="300" y="109"/>
                </a:lnTo>
                <a:lnTo>
                  <a:pt x="299" y="111"/>
                </a:lnTo>
                <a:lnTo>
                  <a:pt x="299" y="112"/>
                </a:lnTo>
                <a:cubicBezTo>
                  <a:pt x="298" y="113"/>
                  <a:pt x="298" y="114"/>
                  <a:pt x="297" y="115"/>
                </a:cubicBezTo>
                <a:lnTo>
                  <a:pt x="297" y="115"/>
                </a:lnTo>
                <a:lnTo>
                  <a:pt x="297" y="116"/>
                </a:lnTo>
                <a:lnTo>
                  <a:pt x="296" y="117"/>
                </a:lnTo>
                <a:lnTo>
                  <a:pt x="296" y="118"/>
                </a:lnTo>
                <a:lnTo>
                  <a:pt x="296" y="118"/>
                </a:lnTo>
                <a:lnTo>
                  <a:pt x="295" y="119"/>
                </a:lnTo>
                <a:lnTo>
                  <a:pt x="295" y="119"/>
                </a:lnTo>
                <a:cubicBezTo>
                  <a:pt x="295" y="119"/>
                  <a:pt x="295" y="119"/>
                  <a:pt x="295" y="119"/>
                </a:cubicBezTo>
                <a:cubicBezTo>
                  <a:pt x="276" y="107"/>
                  <a:pt x="270" y="88"/>
                  <a:pt x="270" y="69"/>
                </a:cubicBezTo>
                <a:cubicBezTo>
                  <a:pt x="270" y="31"/>
                  <a:pt x="314" y="19"/>
                  <a:pt x="333" y="13"/>
                </a:cubicBezTo>
                <a:cubicBezTo>
                  <a:pt x="358" y="6"/>
                  <a:pt x="383" y="6"/>
                  <a:pt x="383" y="6"/>
                </a:cubicBezTo>
                <a:cubicBezTo>
                  <a:pt x="402" y="0"/>
                  <a:pt x="402" y="0"/>
                  <a:pt x="402"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2" name="标题 1"/>
          <p:cNvSpPr>
            <a:spLocks noGrp="1"/>
          </p:cNvSpPr>
          <p:nvPr>
            <p:ph type="title" hasCustomPrompt="1"/>
            <p:custDataLst>
              <p:tags r:id="rId9"/>
            </p:custDataLst>
          </p:nvPr>
        </p:nvSpPr>
        <p:spPr>
          <a:xfrm>
            <a:off x="1522800" y="1339200"/>
            <a:ext cx="9144000" cy="2386800"/>
          </a:xfrm>
        </p:spPr>
        <p:txBody>
          <a:bodyPr anchor="b">
            <a:normAutofit/>
          </a:bodyPr>
          <a:lstStyle>
            <a:lvl1pPr algn="ctr">
              <a:defRPr sz="6000" cap="all" baseline="0">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a:normAutofit/>
          </a:bodyPr>
          <a:lstStyle>
            <a:lvl1pPr algn="ctr">
              <a:defRPr cap="all"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0"/>
            <a:ext cx="12192000" cy="6858000"/>
            <a:chOff x="0" y="0"/>
            <a:chExt cx="12192000" cy="6858000"/>
          </a:xfrm>
        </p:grpSpPr>
        <p:sp>
          <p:nvSpPr>
            <p:cNvPr id="8" name="矩形 7"/>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5"/>
              </p:custDataLst>
            </p:nvPr>
          </p:nvPicPr>
          <p:blipFill>
            <a:blip r:embed="rId6"/>
            <a:stretch>
              <a:fillRect/>
            </a:stretch>
          </p:blipFill>
          <p:spPr>
            <a:xfrm rot="6515120">
              <a:off x="1110431" y="1298923"/>
              <a:ext cx="4173973" cy="4173973"/>
            </a:xfrm>
            <a:prstGeom prst="rect">
              <a:avLst/>
            </a:prstGeom>
          </p:spPr>
        </p:pic>
      </p:grpSp>
      <p:sp>
        <p:nvSpPr>
          <p:cNvPr id="16" name="日期占位符 15"/>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8"/>
            </p:custDataLst>
          </p:nvPr>
        </p:nvSpPr>
        <p:spPr/>
        <p:txBody>
          <a:bodyPr/>
          <a:lstStyle/>
          <a:p>
            <a:endParaRPr lang="zh-CN" altLang="en-US" dirty="0"/>
          </a:p>
        </p:txBody>
      </p:sp>
      <p:sp>
        <p:nvSpPr>
          <p:cNvPr id="18" name="灯片编号占位符 17"/>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10" name="任意多边形: 形状 9"/>
          <p:cNvSpPr/>
          <p:nvPr userDrawn="1">
            <p:custDataLst>
              <p:tags r:id="rId10"/>
            </p:custDataLst>
          </p:nvPr>
        </p:nvSpPr>
        <p:spPr>
          <a:xfrm>
            <a:off x="4504932" y="3574104"/>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rgbClr val="64626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11"/>
            </p:custDataLst>
          </p:nvPr>
        </p:nvSpPr>
        <p:spPr>
          <a:xfrm>
            <a:off x="3426350" y="2208015"/>
            <a:ext cx="8048631" cy="1295045"/>
          </a:xfrm>
        </p:spPr>
        <p:txBody>
          <a:bodyPr lIns="90000" tIns="46800" rIns="90000" bIns="0" anchor="b" anchorCtr="0">
            <a:normAutofit/>
          </a:bodyPr>
          <a:lstStyle>
            <a:lvl1pPr algn="ctr">
              <a:defRPr sz="5400" spc="600" baseline="0">
                <a:solidFill>
                  <a:schemeClr val="tx1">
                    <a:lumMod val="85000"/>
                    <a:lumOff val="15000"/>
                  </a:schemeClr>
                </a:solidFill>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2"/>
            </p:custDataLst>
          </p:nvPr>
        </p:nvSpPr>
        <p:spPr>
          <a:xfrm>
            <a:off x="3426350" y="3786404"/>
            <a:ext cx="8048631" cy="613318"/>
          </a:xfrm>
        </p:spPr>
        <p:txBody>
          <a:bodyPr lIns="90000" tIns="0" rIns="90000" bIns="0">
            <a:normAutofit/>
          </a:bodyPr>
          <a:lstStyle>
            <a:lvl1pPr marL="0" indent="0" algn="ctr"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4"/>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userDrawn="1">
            <p:custDataLst>
              <p:tags r:id="rId2"/>
            </p:custDataLst>
          </p:nvPr>
        </p:nvGrpSpPr>
        <p:grpSpPr>
          <a:xfrm>
            <a:off x="0" y="0"/>
            <a:ext cx="12192000" cy="6858000"/>
            <a:chOff x="0" y="0"/>
            <a:chExt cx="12192000" cy="6858000"/>
          </a:xfrm>
        </p:grpSpPr>
        <p:sp>
          <p:nvSpPr>
            <p:cNvPr id="8" name="矩形 7"/>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Freeform 197"/>
            <p:cNvSpPr>
              <a:spLocks noEditPoints="1"/>
            </p:cNvSpPr>
            <p:nvPr>
              <p:custDataLst>
                <p:tags r:id="rId5"/>
              </p:custDataLst>
            </p:nvPr>
          </p:nvSpPr>
          <p:spPr bwMode="auto">
            <a:xfrm>
              <a:off x="887920" y="2355307"/>
              <a:ext cx="4400694" cy="2169900"/>
            </a:xfrm>
            <a:custGeom>
              <a:avLst/>
              <a:gdLst>
                <a:gd name="T0" fmla="*/ 238 w 1347"/>
                <a:gd name="T1" fmla="*/ 94 h 671"/>
                <a:gd name="T2" fmla="*/ 264 w 1347"/>
                <a:gd name="T3" fmla="*/ 254 h 671"/>
                <a:gd name="T4" fmla="*/ 296 w 1347"/>
                <a:gd name="T5" fmla="*/ 275 h 671"/>
                <a:gd name="T6" fmla="*/ 85 w 1347"/>
                <a:gd name="T7" fmla="*/ 295 h 671"/>
                <a:gd name="T8" fmla="*/ 89 w 1347"/>
                <a:gd name="T9" fmla="*/ 658 h 671"/>
                <a:gd name="T10" fmla="*/ 599 w 1347"/>
                <a:gd name="T11" fmla="*/ 658 h 671"/>
                <a:gd name="T12" fmla="*/ 1159 w 1347"/>
                <a:gd name="T13" fmla="*/ 608 h 671"/>
                <a:gd name="T14" fmla="*/ 1287 w 1347"/>
                <a:gd name="T15" fmla="*/ 397 h 671"/>
                <a:gd name="T16" fmla="*/ 948 w 1347"/>
                <a:gd name="T17" fmla="*/ 248 h 671"/>
                <a:gd name="T18" fmla="*/ 940 w 1347"/>
                <a:gd name="T19" fmla="*/ 85 h 671"/>
                <a:gd name="T20" fmla="*/ 1148 w 1347"/>
                <a:gd name="T21" fmla="*/ 64 h 671"/>
                <a:gd name="T22" fmla="*/ 1115 w 1347"/>
                <a:gd name="T23" fmla="*/ 14 h 671"/>
                <a:gd name="T24" fmla="*/ 755 w 1347"/>
                <a:gd name="T25" fmla="*/ 23 h 671"/>
                <a:gd name="T26" fmla="*/ 268 w 1347"/>
                <a:gd name="T27" fmla="*/ 8 h 671"/>
                <a:gd name="T28" fmla="*/ 19 w 1347"/>
                <a:gd name="T29" fmla="*/ 29 h 671"/>
                <a:gd name="T30" fmla="*/ 1201 w 1347"/>
                <a:gd name="T31" fmla="*/ 47 h 671"/>
                <a:gd name="T32" fmla="*/ 1190 w 1347"/>
                <a:gd name="T33" fmla="*/ 21 h 671"/>
                <a:gd name="T34" fmla="*/ 1140 w 1347"/>
                <a:gd name="T35" fmla="*/ 42 h 671"/>
                <a:gd name="T36" fmla="*/ 1110 w 1347"/>
                <a:gd name="T37" fmla="*/ 31 h 671"/>
                <a:gd name="T38" fmla="*/ 270 w 1347"/>
                <a:gd name="T39" fmla="*/ 190 h 671"/>
                <a:gd name="T40" fmla="*/ 77 w 1347"/>
                <a:gd name="T41" fmla="*/ 339 h 671"/>
                <a:gd name="T42" fmla="*/ 95 w 1347"/>
                <a:gd name="T43" fmla="*/ 651 h 671"/>
                <a:gd name="T44" fmla="*/ 100 w 1347"/>
                <a:gd name="T45" fmla="*/ 578 h 671"/>
                <a:gd name="T46" fmla="*/ 146 w 1347"/>
                <a:gd name="T47" fmla="*/ 643 h 671"/>
                <a:gd name="T48" fmla="*/ 243 w 1347"/>
                <a:gd name="T49" fmla="*/ 636 h 671"/>
                <a:gd name="T50" fmla="*/ 416 w 1347"/>
                <a:gd name="T51" fmla="*/ 654 h 671"/>
                <a:gd name="T52" fmla="*/ 590 w 1347"/>
                <a:gd name="T53" fmla="*/ 639 h 671"/>
                <a:gd name="T54" fmla="*/ 693 w 1347"/>
                <a:gd name="T55" fmla="*/ 644 h 671"/>
                <a:gd name="T56" fmla="*/ 764 w 1347"/>
                <a:gd name="T57" fmla="*/ 644 h 671"/>
                <a:gd name="T58" fmla="*/ 1069 w 1347"/>
                <a:gd name="T59" fmla="*/ 636 h 671"/>
                <a:gd name="T60" fmla="*/ 1202 w 1347"/>
                <a:gd name="T61" fmla="*/ 548 h 671"/>
                <a:gd name="T62" fmla="*/ 1317 w 1347"/>
                <a:gd name="T63" fmla="*/ 474 h 671"/>
                <a:gd name="T64" fmla="*/ 1318 w 1347"/>
                <a:gd name="T65" fmla="*/ 460 h 671"/>
                <a:gd name="T66" fmla="*/ 879 w 1347"/>
                <a:gd name="T67" fmla="*/ 615 h 671"/>
                <a:gd name="T68" fmla="*/ 219 w 1347"/>
                <a:gd name="T69" fmla="*/ 628 h 671"/>
                <a:gd name="T70" fmla="*/ 87 w 1347"/>
                <a:gd name="T71" fmla="*/ 347 h 671"/>
                <a:gd name="T72" fmla="*/ 278 w 1347"/>
                <a:gd name="T73" fmla="*/ 301 h 671"/>
                <a:gd name="T74" fmla="*/ 313 w 1347"/>
                <a:gd name="T75" fmla="*/ 320 h 671"/>
                <a:gd name="T76" fmla="*/ 899 w 1347"/>
                <a:gd name="T77" fmla="*/ 298 h 671"/>
                <a:gd name="T78" fmla="*/ 826 w 1347"/>
                <a:gd name="T79" fmla="*/ 330 h 671"/>
                <a:gd name="T80" fmla="*/ 889 w 1347"/>
                <a:gd name="T81" fmla="*/ 296 h 671"/>
                <a:gd name="T82" fmla="*/ 791 w 1347"/>
                <a:gd name="T83" fmla="*/ 343 h 671"/>
                <a:gd name="T84" fmla="*/ 1030 w 1347"/>
                <a:gd name="T85" fmla="*/ 327 h 671"/>
                <a:gd name="T86" fmla="*/ 1000 w 1347"/>
                <a:gd name="T87" fmla="*/ 307 h 671"/>
                <a:gd name="T88" fmla="*/ 951 w 1347"/>
                <a:gd name="T89" fmla="*/ 280 h 671"/>
                <a:gd name="T90" fmla="*/ 288 w 1347"/>
                <a:gd name="T91" fmla="*/ 342 h 671"/>
                <a:gd name="T92" fmla="*/ 905 w 1347"/>
                <a:gd name="T93" fmla="*/ 318 h 671"/>
                <a:gd name="T94" fmla="*/ 908 w 1347"/>
                <a:gd name="T95" fmla="*/ 243 h 671"/>
                <a:gd name="T96" fmla="*/ 927 w 1347"/>
                <a:gd name="T97" fmla="*/ 178 h 671"/>
                <a:gd name="T98" fmla="*/ 914 w 1347"/>
                <a:gd name="T99" fmla="*/ 184 h 671"/>
                <a:gd name="T100" fmla="*/ 905 w 1347"/>
                <a:gd name="T101" fmla="*/ 24 h 671"/>
                <a:gd name="T102" fmla="*/ 923 w 1347"/>
                <a:gd name="T103" fmla="*/ 71 h 671"/>
                <a:gd name="T104" fmla="*/ 900 w 1347"/>
                <a:gd name="T105" fmla="*/ 115 h 671"/>
                <a:gd name="T106" fmla="*/ 791 w 1347"/>
                <a:gd name="T107" fmla="*/ 35 h 671"/>
                <a:gd name="T108" fmla="*/ 881 w 1347"/>
                <a:gd name="T109" fmla="*/ 71 h 671"/>
                <a:gd name="T110" fmla="*/ 903 w 1347"/>
                <a:gd name="T111" fmla="*/ 232 h 671"/>
                <a:gd name="T112" fmla="*/ 295 w 1347"/>
                <a:gd name="T113" fmla="*/ 189 h 671"/>
                <a:gd name="T114" fmla="*/ 272 w 1347"/>
                <a:gd name="T115" fmla="*/ 24 h 671"/>
                <a:gd name="T116" fmla="*/ 271 w 1347"/>
                <a:gd name="T117" fmla="*/ 68 h 671"/>
                <a:gd name="T118" fmla="*/ 265 w 1347"/>
                <a:gd name="T119" fmla="*/ 133 h 671"/>
                <a:gd name="T120" fmla="*/ 266 w 1347"/>
                <a:gd name="T121" fmla="*/ 85 h 671"/>
                <a:gd name="T122" fmla="*/ 18 w 1347"/>
                <a:gd name="T123" fmla="*/ 4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7" h="671">
                  <a:moveTo>
                    <a:pt x="4" y="49"/>
                  </a:moveTo>
                  <a:lnTo>
                    <a:pt x="4" y="49"/>
                  </a:lnTo>
                  <a:lnTo>
                    <a:pt x="11" y="51"/>
                  </a:lnTo>
                  <a:lnTo>
                    <a:pt x="18" y="53"/>
                  </a:lnTo>
                  <a:lnTo>
                    <a:pt x="32" y="54"/>
                  </a:lnTo>
                  <a:lnTo>
                    <a:pt x="48" y="54"/>
                  </a:lnTo>
                  <a:lnTo>
                    <a:pt x="63" y="51"/>
                  </a:lnTo>
                  <a:lnTo>
                    <a:pt x="63" y="51"/>
                  </a:lnTo>
                  <a:lnTo>
                    <a:pt x="75" y="54"/>
                  </a:lnTo>
                  <a:lnTo>
                    <a:pt x="85" y="54"/>
                  </a:lnTo>
                  <a:lnTo>
                    <a:pt x="108" y="53"/>
                  </a:lnTo>
                  <a:lnTo>
                    <a:pt x="108" y="53"/>
                  </a:lnTo>
                  <a:lnTo>
                    <a:pt x="111" y="54"/>
                  </a:lnTo>
                  <a:lnTo>
                    <a:pt x="114" y="55"/>
                  </a:lnTo>
                  <a:lnTo>
                    <a:pt x="130" y="58"/>
                  </a:lnTo>
                  <a:lnTo>
                    <a:pt x="153" y="58"/>
                  </a:lnTo>
                  <a:lnTo>
                    <a:pt x="178" y="58"/>
                  </a:lnTo>
                  <a:lnTo>
                    <a:pt x="229" y="55"/>
                  </a:lnTo>
                  <a:lnTo>
                    <a:pt x="259" y="54"/>
                  </a:lnTo>
                  <a:lnTo>
                    <a:pt x="259" y="54"/>
                  </a:lnTo>
                  <a:lnTo>
                    <a:pt x="252" y="58"/>
                  </a:lnTo>
                  <a:lnTo>
                    <a:pt x="245" y="62"/>
                  </a:lnTo>
                  <a:lnTo>
                    <a:pt x="242" y="70"/>
                  </a:lnTo>
                  <a:lnTo>
                    <a:pt x="239" y="77"/>
                  </a:lnTo>
                  <a:lnTo>
                    <a:pt x="238" y="85"/>
                  </a:lnTo>
                  <a:lnTo>
                    <a:pt x="238" y="94"/>
                  </a:lnTo>
                  <a:lnTo>
                    <a:pt x="239" y="101"/>
                  </a:lnTo>
                  <a:lnTo>
                    <a:pt x="242" y="108"/>
                  </a:lnTo>
                  <a:lnTo>
                    <a:pt x="242" y="108"/>
                  </a:lnTo>
                  <a:lnTo>
                    <a:pt x="244" y="120"/>
                  </a:lnTo>
                  <a:lnTo>
                    <a:pt x="249" y="132"/>
                  </a:lnTo>
                  <a:lnTo>
                    <a:pt x="252" y="137"/>
                  </a:lnTo>
                  <a:lnTo>
                    <a:pt x="256" y="142"/>
                  </a:lnTo>
                  <a:lnTo>
                    <a:pt x="260" y="144"/>
                  </a:lnTo>
                  <a:lnTo>
                    <a:pt x="266" y="147"/>
                  </a:lnTo>
                  <a:lnTo>
                    <a:pt x="266" y="147"/>
                  </a:lnTo>
                  <a:lnTo>
                    <a:pt x="266" y="159"/>
                  </a:lnTo>
                  <a:lnTo>
                    <a:pt x="266" y="159"/>
                  </a:lnTo>
                  <a:lnTo>
                    <a:pt x="262" y="162"/>
                  </a:lnTo>
                  <a:lnTo>
                    <a:pt x="259" y="166"/>
                  </a:lnTo>
                  <a:lnTo>
                    <a:pt x="258" y="171"/>
                  </a:lnTo>
                  <a:lnTo>
                    <a:pt x="255" y="176"/>
                  </a:lnTo>
                  <a:lnTo>
                    <a:pt x="254" y="188"/>
                  </a:lnTo>
                  <a:lnTo>
                    <a:pt x="255" y="200"/>
                  </a:lnTo>
                  <a:lnTo>
                    <a:pt x="258" y="212"/>
                  </a:lnTo>
                  <a:lnTo>
                    <a:pt x="261" y="224"/>
                  </a:lnTo>
                  <a:lnTo>
                    <a:pt x="266" y="235"/>
                  </a:lnTo>
                  <a:lnTo>
                    <a:pt x="270" y="242"/>
                  </a:lnTo>
                  <a:lnTo>
                    <a:pt x="270" y="242"/>
                  </a:lnTo>
                  <a:lnTo>
                    <a:pt x="267" y="245"/>
                  </a:lnTo>
                  <a:lnTo>
                    <a:pt x="265" y="249"/>
                  </a:lnTo>
                  <a:lnTo>
                    <a:pt x="264" y="254"/>
                  </a:lnTo>
                  <a:lnTo>
                    <a:pt x="262" y="259"/>
                  </a:lnTo>
                  <a:lnTo>
                    <a:pt x="262" y="263"/>
                  </a:lnTo>
                  <a:lnTo>
                    <a:pt x="264" y="268"/>
                  </a:lnTo>
                  <a:lnTo>
                    <a:pt x="265" y="272"/>
                  </a:lnTo>
                  <a:lnTo>
                    <a:pt x="268" y="274"/>
                  </a:lnTo>
                  <a:lnTo>
                    <a:pt x="268" y="274"/>
                  </a:lnTo>
                  <a:lnTo>
                    <a:pt x="272" y="274"/>
                  </a:lnTo>
                  <a:lnTo>
                    <a:pt x="273" y="273"/>
                  </a:lnTo>
                  <a:lnTo>
                    <a:pt x="274" y="269"/>
                  </a:lnTo>
                  <a:lnTo>
                    <a:pt x="274" y="265"/>
                  </a:lnTo>
                  <a:lnTo>
                    <a:pt x="274" y="256"/>
                  </a:lnTo>
                  <a:lnTo>
                    <a:pt x="274" y="253"/>
                  </a:lnTo>
                  <a:lnTo>
                    <a:pt x="276" y="250"/>
                  </a:lnTo>
                  <a:lnTo>
                    <a:pt x="276" y="250"/>
                  </a:lnTo>
                  <a:lnTo>
                    <a:pt x="278" y="251"/>
                  </a:lnTo>
                  <a:lnTo>
                    <a:pt x="278" y="251"/>
                  </a:lnTo>
                  <a:lnTo>
                    <a:pt x="282" y="254"/>
                  </a:lnTo>
                  <a:lnTo>
                    <a:pt x="285" y="255"/>
                  </a:lnTo>
                  <a:lnTo>
                    <a:pt x="289" y="256"/>
                  </a:lnTo>
                  <a:lnTo>
                    <a:pt x="294" y="255"/>
                  </a:lnTo>
                  <a:lnTo>
                    <a:pt x="294" y="255"/>
                  </a:lnTo>
                  <a:lnTo>
                    <a:pt x="295" y="260"/>
                  </a:lnTo>
                  <a:lnTo>
                    <a:pt x="296" y="265"/>
                  </a:lnTo>
                  <a:lnTo>
                    <a:pt x="296" y="271"/>
                  </a:lnTo>
                  <a:lnTo>
                    <a:pt x="296" y="275"/>
                  </a:lnTo>
                  <a:lnTo>
                    <a:pt x="296" y="275"/>
                  </a:lnTo>
                  <a:lnTo>
                    <a:pt x="268" y="275"/>
                  </a:lnTo>
                  <a:lnTo>
                    <a:pt x="242" y="275"/>
                  </a:lnTo>
                  <a:lnTo>
                    <a:pt x="189" y="277"/>
                  </a:lnTo>
                  <a:lnTo>
                    <a:pt x="189" y="277"/>
                  </a:lnTo>
                  <a:lnTo>
                    <a:pt x="165" y="275"/>
                  </a:lnTo>
                  <a:lnTo>
                    <a:pt x="153" y="274"/>
                  </a:lnTo>
                  <a:lnTo>
                    <a:pt x="141" y="272"/>
                  </a:lnTo>
                  <a:lnTo>
                    <a:pt x="141" y="272"/>
                  </a:lnTo>
                  <a:lnTo>
                    <a:pt x="136" y="271"/>
                  </a:lnTo>
                  <a:lnTo>
                    <a:pt x="130" y="272"/>
                  </a:lnTo>
                  <a:lnTo>
                    <a:pt x="128" y="273"/>
                  </a:lnTo>
                  <a:lnTo>
                    <a:pt x="126" y="274"/>
                  </a:lnTo>
                  <a:lnTo>
                    <a:pt x="128" y="275"/>
                  </a:lnTo>
                  <a:lnTo>
                    <a:pt x="130" y="278"/>
                  </a:lnTo>
                  <a:lnTo>
                    <a:pt x="130" y="278"/>
                  </a:lnTo>
                  <a:lnTo>
                    <a:pt x="124" y="280"/>
                  </a:lnTo>
                  <a:lnTo>
                    <a:pt x="118" y="282"/>
                  </a:lnTo>
                  <a:lnTo>
                    <a:pt x="111" y="284"/>
                  </a:lnTo>
                  <a:lnTo>
                    <a:pt x="105" y="286"/>
                  </a:lnTo>
                  <a:lnTo>
                    <a:pt x="105" y="286"/>
                  </a:lnTo>
                  <a:lnTo>
                    <a:pt x="102" y="285"/>
                  </a:lnTo>
                  <a:lnTo>
                    <a:pt x="100" y="284"/>
                  </a:lnTo>
                  <a:lnTo>
                    <a:pt x="99" y="284"/>
                  </a:lnTo>
                  <a:lnTo>
                    <a:pt x="96" y="285"/>
                  </a:lnTo>
                  <a:lnTo>
                    <a:pt x="90" y="289"/>
                  </a:lnTo>
                  <a:lnTo>
                    <a:pt x="85" y="295"/>
                  </a:lnTo>
                  <a:lnTo>
                    <a:pt x="76" y="308"/>
                  </a:lnTo>
                  <a:lnTo>
                    <a:pt x="71" y="316"/>
                  </a:lnTo>
                  <a:lnTo>
                    <a:pt x="71" y="316"/>
                  </a:lnTo>
                  <a:lnTo>
                    <a:pt x="69" y="318"/>
                  </a:lnTo>
                  <a:lnTo>
                    <a:pt x="66" y="320"/>
                  </a:lnTo>
                  <a:lnTo>
                    <a:pt x="63" y="327"/>
                  </a:lnTo>
                  <a:lnTo>
                    <a:pt x="61" y="337"/>
                  </a:lnTo>
                  <a:lnTo>
                    <a:pt x="61" y="349"/>
                  </a:lnTo>
                  <a:lnTo>
                    <a:pt x="61" y="372"/>
                  </a:lnTo>
                  <a:lnTo>
                    <a:pt x="64" y="387"/>
                  </a:lnTo>
                  <a:lnTo>
                    <a:pt x="64" y="387"/>
                  </a:lnTo>
                  <a:lnTo>
                    <a:pt x="66" y="409"/>
                  </a:lnTo>
                  <a:lnTo>
                    <a:pt x="70" y="431"/>
                  </a:lnTo>
                  <a:lnTo>
                    <a:pt x="70" y="431"/>
                  </a:lnTo>
                  <a:lnTo>
                    <a:pt x="75" y="471"/>
                  </a:lnTo>
                  <a:lnTo>
                    <a:pt x="77" y="510"/>
                  </a:lnTo>
                  <a:lnTo>
                    <a:pt x="77" y="550"/>
                  </a:lnTo>
                  <a:lnTo>
                    <a:pt x="76" y="589"/>
                  </a:lnTo>
                  <a:lnTo>
                    <a:pt x="76" y="589"/>
                  </a:lnTo>
                  <a:lnTo>
                    <a:pt x="75" y="607"/>
                  </a:lnTo>
                  <a:lnTo>
                    <a:pt x="75" y="616"/>
                  </a:lnTo>
                  <a:lnTo>
                    <a:pt x="75" y="626"/>
                  </a:lnTo>
                  <a:lnTo>
                    <a:pt x="77" y="636"/>
                  </a:lnTo>
                  <a:lnTo>
                    <a:pt x="79" y="644"/>
                  </a:lnTo>
                  <a:lnTo>
                    <a:pt x="83" y="652"/>
                  </a:lnTo>
                  <a:lnTo>
                    <a:pt x="89" y="658"/>
                  </a:lnTo>
                  <a:lnTo>
                    <a:pt x="89" y="658"/>
                  </a:lnTo>
                  <a:lnTo>
                    <a:pt x="90" y="661"/>
                  </a:lnTo>
                  <a:lnTo>
                    <a:pt x="91" y="662"/>
                  </a:lnTo>
                  <a:lnTo>
                    <a:pt x="93" y="663"/>
                  </a:lnTo>
                  <a:lnTo>
                    <a:pt x="95" y="663"/>
                  </a:lnTo>
                  <a:lnTo>
                    <a:pt x="95" y="663"/>
                  </a:lnTo>
                  <a:lnTo>
                    <a:pt x="101" y="666"/>
                  </a:lnTo>
                  <a:lnTo>
                    <a:pt x="108" y="668"/>
                  </a:lnTo>
                  <a:lnTo>
                    <a:pt x="124" y="671"/>
                  </a:lnTo>
                  <a:lnTo>
                    <a:pt x="141" y="671"/>
                  </a:lnTo>
                  <a:lnTo>
                    <a:pt x="158" y="671"/>
                  </a:lnTo>
                  <a:lnTo>
                    <a:pt x="193" y="667"/>
                  </a:lnTo>
                  <a:lnTo>
                    <a:pt x="223" y="663"/>
                  </a:lnTo>
                  <a:lnTo>
                    <a:pt x="223" y="663"/>
                  </a:lnTo>
                  <a:lnTo>
                    <a:pt x="260" y="662"/>
                  </a:lnTo>
                  <a:lnTo>
                    <a:pt x="297" y="663"/>
                  </a:lnTo>
                  <a:lnTo>
                    <a:pt x="335" y="664"/>
                  </a:lnTo>
                  <a:lnTo>
                    <a:pt x="373" y="666"/>
                  </a:lnTo>
                  <a:lnTo>
                    <a:pt x="373" y="666"/>
                  </a:lnTo>
                  <a:lnTo>
                    <a:pt x="410" y="663"/>
                  </a:lnTo>
                  <a:lnTo>
                    <a:pt x="448" y="661"/>
                  </a:lnTo>
                  <a:lnTo>
                    <a:pt x="485" y="657"/>
                  </a:lnTo>
                  <a:lnTo>
                    <a:pt x="504" y="657"/>
                  </a:lnTo>
                  <a:lnTo>
                    <a:pt x="524" y="657"/>
                  </a:lnTo>
                  <a:lnTo>
                    <a:pt x="524" y="657"/>
                  </a:lnTo>
                  <a:lnTo>
                    <a:pt x="599" y="658"/>
                  </a:lnTo>
                  <a:lnTo>
                    <a:pt x="675" y="657"/>
                  </a:lnTo>
                  <a:lnTo>
                    <a:pt x="675" y="657"/>
                  </a:lnTo>
                  <a:lnTo>
                    <a:pt x="693" y="658"/>
                  </a:lnTo>
                  <a:lnTo>
                    <a:pt x="711" y="660"/>
                  </a:lnTo>
                  <a:lnTo>
                    <a:pt x="729" y="662"/>
                  </a:lnTo>
                  <a:lnTo>
                    <a:pt x="747" y="662"/>
                  </a:lnTo>
                  <a:lnTo>
                    <a:pt x="747" y="662"/>
                  </a:lnTo>
                  <a:lnTo>
                    <a:pt x="764" y="661"/>
                  </a:lnTo>
                  <a:lnTo>
                    <a:pt x="782" y="660"/>
                  </a:lnTo>
                  <a:lnTo>
                    <a:pt x="799" y="658"/>
                  </a:lnTo>
                  <a:lnTo>
                    <a:pt x="816" y="657"/>
                  </a:lnTo>
                  <a:lnTo>
                    <a:pt x="816" y="657"/>
                  </a:lnTo>
                  <a:lnTo>
                    <a:pt x="891" y="657"/>
                  </a:lnTo>
                  <a:lnTo>
                    <a:pt x="927" y="656"/>
                  </a:lnTo>
                  <a:lnTo>
                    <a:pt x="964" y="654"/>
                  </a:lnTo>
                  <a:lnTo>
                    <a:pt x="964" y="654"/>
                  </a:lnTo>
                  <a:lnTo>
                    <a:pt x="998" y="652"/>
                  </a:lnTo>
                  <a:lnTo>
                    <a:pt x="1033" y="650"/>
                  </a:lnTo>
                  <a:lnTo>
                    <a:pt x="1051" y="649"/>
                  </a:lnTo>
                  <a:lnTo>
                    <a:pt x="1068" y="646"/>
                  </a:lnTo>
                  <a:lnTo>
                    <a:pt x="1085" y="643"/>
                  </a:lnTo>
                  <a:lnTo>
                    <a:pt x="1100" y="637"/>
                  </a:lnTo>
                  <a:lnTo>
                    <a:pt x="1100" y="637"/>
                  </a:lnTo>
                  <a:lnTo>
                    <a:pt x="1116" y="631"/>
                  </a:lnTo>
                  <a:lnTo>
                    <a:pt x="1130" y="624"/>
                  </a:lnTo>
                  <a:lnTo>
                    <a:pt x="1159" y="608"/>
                  </a:lnTo>
                  <a:lnTo>
                    <a:pt x="1215" y="573"/>
                  </a:lnTo>
                  <a:lnTo>
                    <a:pt x="1215" y="573"/>
                  </a:lnTo>
                  <a:lnTo>
                    <a:pt x="1224" y="571"/>
                  </a:lnTo>
                  <a:lnTo>
                    <a:pt x="1234" y="566"/>
                  </a:lnTo>
                  <a:lnTo>
                    <a:pt x="1243" y="561"/>
                  </a:lnTo>
                  <a:lnTo>
                    <a:pt x="1253" y="555"/>
                  </a:lnTo>
                  <a:lnTo>
                    <a:pt x="1271" y="540"/>
                  </a:lnTo>
                  <a:lnTo>
                    <a:pt x="1286" y="527"/>
                  </a:lnTo>
                  <a:lnTo>
                    <a:pt x="1286" y="527"/>
                  </a:lnTo>
                  <a:lnTo>
                    <a:pt x="1306" y="510"/>
                  </a:lnTo>
                  <a:lnTo>
                    <a:pt x="1323" y="495"/>
                  </a:lnTo>
                  <a:lnTo>
                    <a:pt x="1330" y="487"/>
                  </a:lnTo>
                  <a:lnTo>
                    <a:pt x="1336" y="480"/>
                  </a:lnTo>
                  <a:lnTo>
                    <a:pt x="1340" y="472"/>
                  </a:lnTo>
                  <a:lnTo>
                    <a:pt x="1343" y="466"/>
                  </a:lnTo>
                  <a:lnTo>
                    <a:pt x="1343" y="466"/>
                  </a:lnTo>
                  <a:lnTo>
                    <a:pt x="1346" y="460"/>
                  </a:lnTo>
                  <a:lnTo>
                    <a:pt x="1347" y="455"/>
                  </a:lnTo>
                  <a:lnTo>
                    <a:pt x="1347" y="449"/>
                  </a:lnTo>
                  <a:lnTo>
                    <a:pt x="1345" y="444"/>
                  </a:lnTo>
                  <a:lnTo>
                    <a:pt x="1342" y="438"/>
                  </a:lnTo>
                  <a:lnTo>
                    <a:pt x="1338" y="433"/>
                  </a:lnTo>
                  <a:lnTo>
                    <a:pt x="1329" y="425"/>
                  </a:lnTo>
                  <a:lnTo>
                    <a:pt x="1318" y="416"/>
                  </a:lnTo>
                  <a:lnTo>
                    <a:pt x="1306" y="408"/>
                  </a:lnTo>
                  <a:lnTo>
                    <a:pt x="1287" y="397"/>
                  </a:lnTo>
                  <a:lnTo>
                    <a:pt x="1287" y="397"/>
                  </a:lnTo>
                  <a:lnTo>
                    <a:pt x="1275" y="389"/>
                  </a:lnTo>
                  <a:lnTo>
                    <a:pt x="1264" y="379"/>
                  </a:lnTo>
                  <a:lnTo>
                    <a:pt x="1243" y="360"/>
                  </a:lnTo>
                  <a:lnTo>
                    <a:pt x="1223" y="339"/>
                  </a:lnTo>
                  <a:lnTo>
                    <a:pt x="1212" y="330"/>
                  </a:lnTo>
                  <a:lnTo>
                    <a:pt x="1201" y="320"/>
                  </a:lnTo>
                  <a:lnTo>
                    <a:pt x="1201" y="320"/>
                  </a:lnTo>
                  <a:lnTo>
                    <a:pt x="1181" y="306"/>
                  </a:lnTo>
                  <a:lnTo>
                    <a:pt x="1159" y="291"/>
                  </a:lnTo>
                  <a:lnTo>
                    <a:pt x="1137" y="277"/>
                  </a:lnTo>
                  <a:lnTo>
                    <a:pt x="1115" y="266"/>
                  </a:lnTo>
                  <a:lnTo>
                    <a:pt x="1115" y="266"/>
                  </a:lnTo>
                  <a:lnTo>
                    <a:pt x="1105" y="262"/>
                  </a:lnTo>
                  <a:lnTo>
                    <a:pt x="1088" y="257"/>
                  </a:lnTo>
                  <a:lnTo>
                    <a:pt x="1080" y="256"/>
                  </a:lnTo>
                  <a:lnTo>
                    <a:pt x="1072" y="256"/>
                  </a:lnTo>
                  <a:lnTo>
                    <a:pt x="1070" y="256"/>
                  </a:lnTo>
                  <a:lnTo>
                    <a:pt x="1069" y="257"/>
                  </a:lnTo>
                  <a:lnTo>
                    <a:pt x="1068" y="260"/>
                  </a:lnTo>
                  <a:lnTo>
                    <a:pt x="1069" y="262"/>
                  </a:lnTo>
                  <a:lnTo>
                    <a:pt x="1069" y="262"/>
                  </a:lnTo>
                  <a:lnTo>
                    <a:pt x="952" y="263"/>
                  </a:lnTo>
                  <a:lnTo>
                    <a:pt x="952" y="263"/>
                  </a:lnTo>
                  <a:lnTo>
                    <a:pt x="951" y="256"/>
                  </a:lnTo>
                  <a:lnTo>
                    <a:pt x="948" y="248"/>
                  </a:lnTo>
                  <a:lnTo>
                    <a:pt x="944" y="241"/>
                  </a:lnTo>
                  <a:lnTo>
                    <a:pt x="939" y="235"/>
                  </a:lnTo>
                  <a:lnTo>
                    <a:pt x="939" y="235"/>
                  </a:lnTo>
                  <a:lnTo>
                    <a:pt x="944" y="226"/>
                  </a:lnTo>
                  <a:lnTo>
                    <a:pt x="948" y="214"/>
                  </a:lnTo>
                  <a:lnTo>
                    <a:pt x="951" y="202"/>
                  </a:lnTo>
                  <a:lnTo>
                    <a:pt x="952" y="190"/>
                  </a:lnTo>
                  <a:lnTo>
                    <a:pt x="951" y="178"/>
                  </a:lnTo>
                  <a:lnTo>
                    <a:pt x="948" y="172"/>
                  </a:lnTo>
                  <a:lnTo>
                    <a:pt x="946" y="167"/>
                  </a:lnTo>
                  <a:lnTo>
                    <a:pt x="942" y="163"/>
                  </a:lnTo>
                  <a:lnTo>
                    <a:pt x="939" y="160"/>
                  </a:lnTo>
                  <a:lnTo>
                    <a:pt x="933" y="157"/>
                  </a:lnTo>
                  <a:lnTo>
                    <a:pt x="927" y="155"/>
                  </a:lnTo>
                  <a:lnTo>
                    <a:pt x="927" y="155"/>
                  </a:lnTo>
                  <a:lnTo>
                    <a:pt x="926" y="141"/>
                  </a:lnTo>
                  <a:lnTo>
                    <a:pt x="924" y="133"/>
                  </a:lnTo>
                  <a:lnTo>
                    <a:pt x="922" y="126"/>
                  </a:lnTo>
                  <a:lnTo>
                    <a:pt x="922" y="126"/>
                  </a:lnTo>
                  <a:lnTo>
                    <a:pt x="927" y="123"/>
                  </a:lnTo>
                  <a:lnTo>
                    <a:pt x="930" y="118"/>
                  </a:lnTo>
                  <a:lnTo>
                    <a:pt x="934" y="114"/>
                  </a:lnTo>
                  <a:lnTo>
                    <a:pt x="936" y="108"/>
                  </a:lnTo>
                  <a:lnTo>
                    <a:pt x="939" y="103"/>
                  </a:lnTo>
                  <a:lnTo>
                    <a:pt x="940" y="97"/>
                  </a:lnTo>
                  <a:lnTo>
                    <a:pt x="940" y="85"/>
                  </a:lnTo>
                  <a:lnTo>
                    <a:pt x="939" y="80"/>
                  </a:lnTo>
                  <a:lnTo>
                    <a:pt x="938" y="74"/>
                  </a:lnTo>
                  <a:lnTo>
                    <a:pt x="935" y="70"/>
                  </a:lnTo>
                  <a:lnTo>
                    <a:pt x="932" y="65"/>
                  </a:lnTo>
                  <a:lnTo>
                    <a:pt x="928" y="61"/>
                  </a:lnTo>
                  <a:lnTo>
                    <a:pt x="924" y="58"/>
                  </a:lnTo>
                  <a:lnTo>
                    <a:pt x="918" y="54"/>
                  </a:lnTo>
                  <a:lnTo>
                    <a:pt x="914" y="53"/>
                  </a:lnTo>
                  <a:lnTo>
                    <a:pt x="914" y="53"/>
                  </a:lnTo>
                  <a:lnTo>
                    <a:pt x="914" y="43"/>
                  </a:lnTo>
                  <a:lnTo>
                    <a:pt x="914" y="43"/>
                  </a:lnTo>
                  <a:lnTo>
                    <a:pt x="965" y="41"/>
                  </a:lnTo>
                  <a:lnTo>
                    <a:pt x="1018" y="38"/>
                  </a:lnTo>
                  <a:lnTo>
                    <a:pt x="1018" y="38"/>
                  </a:lnTo>
                  <a:lnTo>
                    <a:pt x="1044" y="38"/>
                  </a:lnTo>
                  <a:lnTo>
                    <a:pt x="1070" y="41"/>
                  </a:lnTo>
                  <a:lnTo>
                    <a:pt x="1095" y="42"/>
                  </a:lnTo>
                  <a:lnTo>
                    <a:pt x="1109" y="41"/>
                  </a:lnTo>
                  <a:lnTo>
                    <a:pt x="1121" y="39"/>
                  </a:lnTo>
                  <a:lnTo>
                    <a:pt x="1121" y="39"/>
                  </a:lnTo>
                  <a:lnTo>
                    <a:pt x="1123" y="44"/>
                  </a:lnTo>
                  <a:lnTo>
                    <a:pt x="1125" y="49"/>
                  </a:lnTo>
                  <a:lnTo>
                    <a:pt x="1128" y="53"/>
                  </a:lnTo>
                  <a:lnTo>
                    <a:pt x="1131" y="56"/>
                  </a:lnTo>
                  <a:lnTo>
                    <a:pt x="1140" y="61"/>
                  </a:lnTo>
                  <a:lnTo>
                    <a:pt x="1148" y="64"/>
                  </a:lnTo>
                  <a:lnTo>
                    <a:pt x="1159" y="65"/>
                  </a:lnTo>
                  <a:lnTo>
                    <a:pt x="1169" y="65"/>
                  </a:lnTo>
                  <a:lnTo>
                    <a:pt x="1178" y="64"/>
                  </a:lnTo>
                  <a:lnTo>
                    <a:pt x="1188" y="61"/>
                  </a:lnTo>
                  <a:lnTo>
                    <a:pt x="1188" y="61"/>
                  </a:lnTo>
                  <a:lnTo>
                    <a:pt x="1202" y="55"/>
                  </a:lnTo>
                  <a:lnTo>
                    <a:pt x="1224" y="45"/>
                  </a:lnTo>
                  <a:lnTo>
                    <a:pt x="1234" y="39"/>
                  </a:lnTo>
                  <a:lnTo>
                    <a:pt x="1241" y="33"/>
                  </a:lnTo>
                  <a:lnTo>
                    <a:pt x="1242" y="31"/>
                  </a:lnTo>
                  <a:lnTo>
                    <a:pt x="1242" y="29"/>
                  </a:lnTo>
                  <a:lnTo>
                    <a:pt x="1241" y="26"/>
                  </a:lnTo>
                  <a:lnTo>
                    <a:pt x="1239" y="24"/>
                  </a:lnTo>
                  <a:lnTo>
                    <a:pt x="1239" y="24"/>
                  </a:lnTo>
                  <a:lnTo>
                    <a:pt x="1213" y="14"/>
                  </a:lnTo>
                  <a:lnTo>
                    <a:pt x="1196" y="8"/>
                  </a:lnTo>
                  <a:lnTo>
                    <a:pt x="1177" y="3"/>
                  </a:lnTo>
                  <a:lnTo>
                    <a:pt x="1160" y="0"/>
                  </a:lnTo>
                  <a:lnTo>
                    <a:pt x="1152" y="0"/>
                  </a:lnTo>
                  <a:lnTo>
                    <a:pt x="1143" y="0"/>
                  </a:lnTo>
                  <a:lnTo>
                    <a:pt x="1137" y="2"/>
                  </a:lnTo>
                  <a:lnTo>
                    <a:pt x="1131" y="5"/>
                  </a:lnTo>
                  <a:lnTo>
                    <a:pt x="1128" y="9"/>
                  </a:lnTo>
                  <a:lnTo>
                    <a:pt x="1124" y="15"/>
                  </a:lnTo>
                  <a:lnTo>
                    <a:pt x="1124" y="15"/>
                  </a:lnTo>
                  <a:lnTo>
                    <a:pt x="1115" y="14"/>
                  </a:lnTo>
                  <a:lnTo>
                    <a:pt x="1115" y="14"/>
                  </a:lnTo>
                  <a:lnTo>
                    <a:pt x="1089" y="11"/>
                  </a:lnTo>
                  <a:lnTo>
                    <a:pt x="1065" y="11"/>
                  </a:lnTo>
                  <a:lnTo>
                    <a:pt x="1040" y="12"/>
                  </a:lnTo>
                  <a:lnTo>
                    <a:pt x="1015" y="14"/>
                  </a:lnTo>
                  <a:lnTo>
                    <a:pt x="965" y="20"/>
                  </a:lnTo>
                  <a:lnTo>
                    <a:pt x="940" y="23"/>
                  </a:lnTo>
                  <a:lnTo>
                    <a:pt x="915" y="24"/>
                  </a:lnTo>
                  <a:lnTo>
                    <a:pt x="915" y="24"/>
                  </a:lnTo>
                  <a:lnTo>
                    <a:pt x="916" y="20"/>
                  </a:lnTo>
                  <a:lnTo>
                    <a:pt x="917" y="12"/>
                  </a:lnTo>
                  <a:lnTo>
                    <a:pt x="916" y="8"/>
                  </a:lnTo>
                  <a:lnTo>
                    <a:pt x="915" y="6"/>
                  </a:lnTo>
                  <a:lnTo>
                    <a:pt x="914" y="5"/>
                  </a:lnTo>
                  <a:lnTo>
                    <a:pt x="910" y="6"/>
                  </a:lnTo>
                  <a:lnTo>
                    <a:pt x="910" y="6"/>
                  </a:lnTo>
                  <a:lnTo>
                    <a:pt x="906" y="1"/>
                  </a:lnTo>
                  <a:lnTo>
                    <a:pt x="904" y="1"/>
                  </a:lnTo>
                  <a:lnTo>
                    <a:pt x="903" y="1"/>
                  </a:lnTo>
                  <a:lnTo>
                    <a:pt x="900" y="2"/>
                  </a:lnTo>
                  <a:lnTo>
                    <a:pt x="898" y="7"/>
                  </a:lnTo>
                  <a:lnTo>
                    <a:pt x="896" y="17"/>
                  </a:lnTo>
                  <a:lnTo>
                    <a:pt x="894" y="24"/>
                  </a:lnTo>
                  <a:lnTo>
                    <a:pt x="894" y="24"/>
                  </a:lnTo>
                  <a:lnTo>
                    <a:pt x="824" y="24"/>
                  </a:lnTo>
                  <a:lnTo>
                    <a:pt x="755" y="23"/>
                  </a:lnTo>
                  <a:lnTo>
                    <a:pt x="616" y="18"/>
                  </a:lnTo>
                  <a:lnTo>
                    <a:pt x="616" y="18"/>
                  </a:lnTo>
                  <a:lnTo>
                    <a:pt x="583" y="17"/>
                  </a:lnTo>
                  <a:lnTo>
                    <a:pt x="549" y="17"/>
                  </a:lnTo>
                  <a:lnTo>
                    <a:pt x="481" y="18"/>
                  </a:lnTo>
                  <a:lnTo>
                    <a:pt x="345" y="24"/>
                  </a:lnTo>
                  <a:lnTo>
                    <a:pt x="345" y="24"/>
                  </a:lnTo>
                  <a:lnTo>
                    <a:pt x="343" y="21"/>
                  </a:lnTo>
                  <a:lnTo>
                    <a:pt x="341" y="21"/>
                  </a:lnTo>
                  <a:lnTo>
                    <a:pt x="333" y="21"/>
                  </a:lnTo>
                  <a:lnTo>
                    <a:pt x="320" y="25"/>
                  </a:lnTo>
                  <a:lnTo>
                    <a:pt x="320" y="25"/>
                  </a:lnTo>
                  <a:lnTo>
                    <a:pt x="284" y="26"/>
                  </a:lnTo>
                  <a:lnTo>
                    <a:pt x="284" y="26"/>
                  </a:lnTo>
                  <a:lnTo>
                    <a:pt x="280" y="19"/>
                  </a:lnTo>
                  <a:lnTo>
                    <a:pt x="277" y="13"/>
                  </a:lnTo>
                  <a:lnTo>
                    <a:pt x="277" y="13"/>
                  </a:lnTo>
                  <a:lnTo>
                    <a:pt x="278" y="11"/>
                  </a:lnTo>
                  <a:lnTo>
                    <a:pt x="278" y="9"/>
                  </a:lnTo>
                  <a:lnTo>
                    <a:pt x="278" y="7"/>
                  </a:lnTo>
                  <a:lnTo>
                    <a:pt x="277" y="6"/>
                  </a:lnTo>
                  <a:lnTo>
                    <a:pt x="274" y="6"/>
                  </a:lnTo>
                  <a:lnTo>
                    <a:pt x="272" y="6"/>
                  </a:lnTo>
                  <a:lnTo>
                    <a:pt x="271" y="7"/>
                  </a:lnTo>
                  <a:lnTo>
                    <a:pt x="268" y="8"/>
                  </a:lnTo>
                  <a:lnTo>
                    <a:pt x="268" y="8"/>
                  </a:lnTo>
                  <a:lnTo>
                    <a:pt x="267" y="9"/>
                  </a:lnTo>
                  <a:lnTo>
                    <a:pt x="266" y="12"/>
                  </a:lnTo>
                  <a:lnTo>
                    <a:pt x="264" y="17"/>
                  </a:lnTo>
                  <a:lnTo>
                    <a:pt x="261" y="27"/>
                  </a:lnTo>
                  <a:lnTo>
                    <a:pt x="261" y="27"/>
                  </a:lnTo>
                  <a:lnTo>
                    <a:pt x="235" y="27"/>
                  </a:lnTo>
                  <a:lnTo>
                    <a:pt x="208" y="29"/>
                  </a:lnTo>
                  <a:lnTo>
                    <a:pt x="182" y="30"/>
                  </a:lnTo>
                  <a:lnTo>
                    <a:pt x="155" y="30"/>
                  </a:lnTo>
                  <a:lnTo>
                    <a:pt x="155" y="30"/>
                  </a:lnTo>
                  <a:lnTo>
                    <a:pt x="153" y="27"/>
                  </a:lnTo>
                  <a:lnTo>
                    <a:pt x="149" y="26"/>
                  </a:lnTo>
                  <a:lnTo>
                    <a:pt x="140" y="25"/>
                  </a:lnTo>
                  <a:lnTo>
                    <a:pt x="129" y="25"/>
                  </a:lnTo>
                  <a:lnTo>
                    <a:pt x="122" y="26"/>
                  </a:lnTo>
                  <a:lnTo>
                    <a:pt x="122" y="26"/>
                  </a:lnTo>
                  <a:lnTo>
                    <a:pt x="115" y="23"/>
                  </a:lnTo>
                  <a:lnTo>
                    <a:pt x="108" y="21"/>
                  </a:lnTo>
                  <a:lnTo>
                    <a:pt x="99" y="20"/>
                  </a:lnTo>
                  <a:lnTo>
                    <a:pt x="88" y="20"/>
                  </a:lnTo>
                  <a:lnTo>
                    <a:pt x="67" y="20"/>
                  </a:lnTo>
                  <a:lnTo>
                    <a:pt x="53" y="21"/>
                  </a:lnTo>
                  <a:lnTo>
                    <a:pt x="53" y="21"/>
                  </a:lnTo>
                  <a:lnTo>
                    <a:pt x="35" y="24"/>
                  </a:lnTo>
                  <a:lnTo>
                    <a:pt x="26" y="25"/>
                  </a:lnTo>
                  <a:lnTo>
                    <a:pt x="19" y="29"/>
                  </a:lnTo>
                  <a:lnTo>
                    <a:pt x="19" y="29"/>
                  </a:lnTo>
                  <a:lnTo>
                    <a:pt x="13" y="32"/>
                  </a:lnTo>
                  <a:lnTo>
                    <a:pt x="5" y="38"/>
                  </a:lnTo>
                  <a:lnTo>
                    <a:pt x="2" y="41"/>
                  </a:lnTo>
                  <a:lnTo>
                    <a:pt x="0" y="44"/>
                  </a:lnTo>
                  <a:lnTo>
                    <a:pt x="0" y="48"/>
                  </a:lnTo>
                  <a:lnTo>
                    <a:pt x="4" y="49"/>
                  </a:lnTo>
                  <a:lnTo>
                    <a:pt x="4" y="49"/>
                  </a:lnTo>
                  <a:close/>
                  <a:moveTo>
                    <a:pt x="1196" y="37"/>
                  </a:moveTo>
                  <a:lnTo>
                    <a:pt x="1196" y="37"/>
                  </a:lnTo>
                  <a:lnTo>
                    <a:pt x="1193" y="37"/>
                  </a:lnTo>
                  <a:lnTo>
                    <a:pt x="1193" y="37"/>
                  </a:lnTo>
                  <a:lnTo>
                    <a:pt x="1192" y="35"/>
                  </a:lnTo>
                  <a:lnTo>
                    <a:pt x="1192" y="35"/>
                  </a:lnTo>
                  <a:lnTo>
                    <a:pt x="1192" y="35"/>
                  </a:lnTo>
                  <a:lnTo>
                    <a:pt x="1192" y="35"/>
                  </a:lnTo>
                  <a:lnTo>
                    <a:pt x="1195" y="35"/>
                  </a:lnTo>
                  <a:lnTo>
                    <a:pt x="1198" y="36"/>
                  </a:lnTo>
                  <a:lnTo>
                    <a:pt x="1198" y="36"/>
                  </a:lnTo>
                  <a:lnTo>
                    <a:pt x="1196" y="37"/>
                  </a:lnTo>
                  <a:lnTo>
                    <a:pt x="1196" y="37"/>
                  </a:lnTo>
                  <a:close/>
                  <a:moveTo>
                    <a:pt x="1199" y="48"/>
                  </a:moveTo>
                  <a:lnTo>
                    <a:pt x="1199" y="48"/>
                  </a:lnTo>
                  <a:lnTo>
                    <a:pt x="1200" y="47"/>
                  </a:lnTo>
                  <a:lnTo>
                    <a:pt x="1200" y="47"/>
                  </a:lnTo>
                  <a:lnTo>
                    <a:pt x="1201" y="47"/>
                  </a:lnTo>
                  <a:lnTo>
                    <a:pt x="1201" y="47"/>
                  </a:lnTo>
                  <a:lnTo>
                    <a:pt x="1199" y="48"/>
                  </a:lnTo>
                  <a:lnTo>
                    <a:pt x="1199" y="48"/>
                  </a:lnTo>
                  <a:close/>
                  <a:moveTo>
                    <a:pt x="1210" y="35"/>
                  </a:moveTo>
                  <a:lnTo>
                    <a:pt x="1210" y="35"/>
                  </a:lnTo>
                  <a:lnTo>
                    <a:pt x="1210" y="33"/>
                  </a:lnTo>
                  <a:lnTo>
                    <a:pt x="1210" y="33"/>
                  </a:lnTo>
                  <a:lnTo>
                    <a:pt x="1212" y="35"/>
                  </a:lnTo>
                  <a:lnTo>
                    <a:pt x="1212" y="35"/>
                  </a:lnTo>
                  <a:lnTo>
                    <a:pt x="1210" y="35"/>
                  </a:lnTo>
                  <a:lnTo>
                    <a:pt x="1210" y="35"/>
                  </a:lnTo>
                  <a:close/>
                  <a:moveTo>
                    <a:pt x="1227" y="33"/>
                  </a:moveTo>
                  <a:lnTo>
                    <a:pt x="1227" y="33"/>
                  </a:lnTo>
                  <a:lnTo>
                    <a:pt x="1225" y="31"/>
                  </a:lnTo>
                  <a:lnTo>
                    <a:pt x="1223" y="29"/>
                  </a:lnTo>
                  <a:lnTo>
                    <a:pt x="1217" y="26"/>
                  </a:lnTo>
                  <a:lnTo>
                    <a:pt x="1217" y="26"/>
                  </a:lnTo>
                  <a:lnTo>
                    <a:pt x="1230" y="31"/>
                  </a:lnTo>
                  <a:lnTo>
                    <a:pt x="1230" y="31"/>
                  </a:lnTo>
                  <a:lnTo>
                    <a:pt x="1227" y="33"/>
                  </a:lnTo>
                  <a:lnTo>
                    <a:pt x="1227" y="33"/>
                  </a:lnTo>
                  <a:close/>
                  <a:moveTo>
                    <a:pt x="1210" y="24"/>
                  </a:moveTo>
                  <a:lnTo>
                    <a:pt x="1210" y="24"/>
                  </a:lnTo>
                  <a:lnTo>
                    <a:pt x="1200" y="21"/>
                  </a:lnTo>
                  <a:lnTo>
                    <a:pt x="1190" y="21"/>
                  </a:lnTo>
                  <a:lnTo>
                    <a:pt x="1190" y="21"/>
                  </a:lnTo>
                  <a:lnTo>
                    <a:pt x="1183" y="15"/>
                  </a:lnTo>
                  <a:lnTo>
                    <a:pt x="1183" y="15"/>
                  </a:lnTo>
                  <a:lnTo>
                    <a:pt x="1210" y="24"/>
                  </a:lnTo>
                  <a:lnTo>
                    <a:pt x="1210" y="24"/>
                  </a:lnTo>
                  <a:close/>
                  <a:moveTo>
                    <a:pt x="1180" y="54"/>
                  </a:moveTo>
                  <a:lnTo>
                    <a:pt x="1180" y="54"/>
                  </a:lnTo>
                  <a:lnTo>
                    <a:pt x="1176" y="54"/>
                  </a:lnTo>
                  <a:lnTo>
                    <a:pt x="1176" y="54"/>
                  </a:lnTo>
                  <a:lnTo>
                    <a:pt x="1177" y="54"/>
                  </a:lnTo>
                  <a:lnTo>
                    <a:pt x="1177" y="54"/>
                  </a:lnTo>
                  <a:lnTo>
                    <a:pt x="1180" y="54"/>
                  </a:lnTo>
                  <a:lnTo>
                    <a:pt x="1180" y="54"/>
                  </a:lnTo>
                  <a:close/>
                  <a:moveTo>
                    <a:pt x="1176" y="43"/>
                  </a:moveTo>
                  <a:lnTo>
                    <a:pt x="1176" y="43"/>
                  </a:lnTo>
                  <a:lnTo>
                    <a:pt x="1177" y="43"/>
                  </a:lnTo>
                  <a:lnTo>
                    <a:pt x="1177" y="43"/>
                  </a:lnTo>
                  <a:lnTo>
                    <a:pt x="1177" y="43"/>
                  </a:lnTo>
                  <a:lnTo>
                    <a:pt x="1177" y="43"/>
                  </a:lnTo>
                  <a:lnTo>
                    <a:pt x="1176" y="44"/>
                  </a:lnTo>
                  <a:lnTo>
                    <a:pt x="1176" y="44"/>
                  </a:lnTo>
                  <a:lnTo>
                    <a:pt x="1172" y="44"/>
                  </a:lnTo>
                  <a:lnTo>
                    <a:pt x="1172" y="44"/>
                  </a:lnTo>
                  <a:lnTo>
                    <a:pt x="1176" y="43"/>
                  </a:lnTo>
                  <a:lnTo>
                    <a:pt x="1176" y="43"/>
                  </a:lnTo>
                  <a:close/>
                  <a:moveTo>
                    <a:pt x="1140" y="42"/>
                  </a:moveTo>
                  <a:lnTo>
                    <a:pt x="1140" y="42"/>
                  </a:lnTo>
                  <a:lnTo>
                    <a:pt x="1145" y="45"/>
                  </a:lnTo>
                  <a:lnTo>
                    <a:pt x="1150" y="47"/>
                  </a:lnTo>
                  <a:lnTo>
                    <a:pt x="1150" y="47"/>
                  </a:lnTo>
                  <a:lnTo>
                    <a:pt x="1145" y="45"/>
                  </a:lnTo>
                  <a:lnTo>
                    <a:pt x="1140" y="42"/>
                  </a:lnTo>
                  <a:lnTo>
                    <a:pt x="1140" y="42"/>
                  </a:lnTo>
                  <a:close/>
                  <a:moveTo>
                    <a:pt x="1157" y="11"/>
                  </a:moveTo>
                  <a:lnTo>
                    <a:pt x="1157" y="11"/>
                  </a:lnTo>
                  <a:lnTo>
                    <a:pt x="1156" y="12"/>
                  </a:lnTo>
                  <a:lnTo>
                    <a:pt x="1156" y="12"/>
                  </a:lnTo>
                  <a:lnTo>
                    <a:pt x="1145" y="13"/>
                  </a:lnTo>
                  <a:lnTo>
                    <a:pt x="1140" y="14"/>
                  </a:lnTo>
                  <a:lnTo>
                    <a:pt x="1136" y="18"/>
                  </a:lnTo>
                  <a:lnTo>
                    <a:pt x="1136" y="18"/>
                  </a:lnTo>
                  <a:lnTo>
                    <a:pt x="1134" y="18"/>
                  </a:lnTo>
                  <a:lnTo>
                    <a:pt x="1134" y="18"/>
                  </a:lnTo>
                  <a:lnTo>
                    <a:pt x="1135" y="14"/>
                  </a:lnTo>
                  <a:lnTo>
                    <a:pt x="1137" y="13"/>
                  </a:lnTo>
                  <a:lnTo>
                    <a:pt x="1145" y="11"/>
                  </a:lnTo>
                  <a:lnTo>
                    <a:pt x="1151" y="11"/>
                  </a:lnTo>
                  <a:lnTo>
                    <a:pt x="1157" y="11"/>
                  </a:lnTo>
                  <a:lnTo>
                    <a:pt x="1157" y="11"/>
                  </a:lnTo>
                  <a:close/>
                  <a:moveTo>
                    <a:pt x="1106" y="31"/>
                  </a:moveTo>
                  <a:lnTo>
                    <a:pt x="1106" y="31"/>
                  </a:lnTo>
                  <a:lnTo>
                    <a:pt x="1110" y="31"/>
                  </a:lnTo>
                  <a:lnTo>
                    <a:pt x="1110" y="31"/>
                  </a:lnTo>
                  <a:lnTo>
                    <a:pt x="1104" y="31"/>
                  </a:lnTo>
                  <a:lnTo>
                    <a:pt x="1104" y="31"/>
                  </a:lnTo>
                  <a:lnTo>
                    <a:pt x="1106" y="31"/>
                  </a:lnTo>
                  <a:lnTo>
                    <a:pt x="1106" y="31"/>
                  </a:lnTo>
                  <a:close/>
                  <a:moveTo>
                    <a:pt x="915" y="33"/>
                  </a:moveTo>
                  <a:lnTo>
                    <a:pt x="915" y="33"/>
                  </a:lnTo>
                  <a:lnTo>
                    <a:pt x="927" y="32"/>
                  </a:lnTo>
                  <a:lnTo>
                    <a:pt x="940" y="32"/>
                  </a:lnTo>
                  <a:lnTo>
                    <a:pt x="940" y="32"/>
                  </a:lnTo>
                  <a:lnTo>
                    <a:pt x="915" y="33"/>
                  </a:lnTo>
                  <a:lnTo>
                    <a:pt x="915" y="33"/>
                  </a:lnTo>
                  <a:lnTo>
                    <a:pt x="915" y="33"/>
                  </a:lnTo>
                  <a:lnTo>
                    <a:pt x="915" y="33"/>
                  </a:lnTo>
                  <a:close/>
                  <a:moveTo>
                    <a:pt x="282" y="238"/>
                  </a:moveTo>
                  <a:lnTo>
                    <a:pt x="282" y="238"/>
                  </a:lnTo>
                  <a:lnTo>
                    <a:pt x="279" y="238"/>
                  </a:lnTo>
                  <a:lnTo>
                    <a:pt x="279" y="238"/>
                  </a:lnTo>
                  <a:lnTo>
                    <a:pt x="279" y="238"/>
                  </a:lnTo>
                  <a:lnTo>
                    <a:pt x="279" y="238"/>
                  </a:lnTo>
                  <a:lnTo>
                    <a:pt x="273" y="227"/>
                  </a:lnTo>
                  <a:lnTo>
                    <a:pt x="270" y="215"/>
                  </a:lnTo>
                  <a:lnTo>
                    <a:pt x="267" y="203"/>
                  </a:lnTo>
                  <a:lnTo>
                    <a:pt x="265" y="191"/>
                  </a:lnTo>
                  <a:lnTo>
                    <a:pt x="265" y="191"/>
                  </a:lnTo>
                  <a:lnTo>
                    <a:pt x="267" y="191"/>
                  </a:lnTo>
                  <a:lnTo>
                    <a:pt x="270" y="190"/>
                  </a:lnTo>
                  <a:lnTo>
                    <a:pt x="272" y="188"/>
                  </a:lnTo>
                  <a:lnTo>
                    <a:pt x="272" y="188"/>
                  </a:lnTo>
                  <a:lnTo>
                    <a:pt x="272" y="191"/>
                  </a:lnTo>
                  <a:lnTo>
                    <a:pt x="273" y="194"/>
                  </a:lnTo>
                  <a:lnTo>
                    <a:pt x="274" y="194"/>
                  </a:lnTo>
                  <a:lnTo>
                    <a:pt x="277" y="192"/>
                  </a:lnTo>
                  <a:lnTo>
                    <a:pt x="280" y="188"/>
                  </a:lnTo>
                  <a:lnTo>
                    <a:pt x="282" y="180"/>
                  </a:lnTo>
                  <a:lnTo>
                    <a:pt x="282" y="180"/>
                  </a:lnTo>
                  <a:lnTo>
                    <a:pt x="285" y="195"/>
                  </a:lnTo>
                  <a:lnTo>
                    <a:pt x="286" y="209"/>
                  </a:lnTo>
                  <a:lnTo>
                    <a:pt x="285" y="224"/>
                  </a:lnTo>
                  <a:lnTo>
                    <a:pt x="284" y="231"/>
                  </a:lnTo>
                  <a:lnTo>
                    <a:pt x="282" y="238"/>
                  </a:lnTo>
                  <a:lnTo>
                    <a:pt x="282" y="238"/>
                  </a:lnTo>
                  <a:close/>
                  <a:moveTo>
                    <a:pt x="72" y="386"/>
                  </a:moveTo>
                  <a:lnTo>
                    <a:pt x="72" y="386"/>
                  </a:lnTo>
                  <a:lnTo>
                    <a:pt x="71" y="363"/>
                  </a:lnTo>
                  <a:lnTo>
                    <a:pt x="71" y="363"/>
                  </a:lnTo>
                  <a:lnTo>
                    <a:pt x="73" y="385"/>
                  </a:lnTo>
                  <a:lnTo>
                    <a:pt x="76" y="398"/>
                  </a:lnTo>
                  <a:lnTo>
                    <a:pt x="76" y="398"/>
                  </a:lnTo>
                  <a:lnTo>
                    <a:pt x="72" y="386"/>
                  </a:lnTo>
                  <a:lnTo>
                    <a:pt x="72" y="386"/>
                  </a:lnTo>
                  <a:close/>
                  <a:moveTo>
                    <a:pt x="77" y="339"/>
                  </a:moveTo>
                  <a:lnTo>
                    <a:pt x="77" y="339"/>
                  </a:lnTo>
                  <a:lnTo>
                    <a:pt x="76" y="339"/>
                  </a:lnTo>
                  <a:lnTo>
                    <a:pt x="75" y="341"/>
                  </a:lnTo>
                  <a:lnTo>
                    <a:pt x="72" y="345"/>
                  </a:lnTo>
                  <a:lnTo>
                    <a:pt x="72" y="345"/>
                  </a:lnTo>
                  <a:lnTo>
                    <a:pt x="76" y="331"/>
                  </a:lnTo>
                  <a:lnTo>
                    <a:pt x="78" y="324"/>
                  </a:lnTo>
                  <a:lnTo>
                    <a:pt x="81" y="316"/>
                  </a:lnTo>
                  <a:lnTo>
                    <a:pt x="81" y="316"/>
                  </a:lnTo>
                  <a:lnTo>
                    <a:pt x="78" y="327"/>
                  </a:lnTo>
                  <a:lnTo>
                    <a:pt x="77" y="339"/>
                  </a:lnTo>
                  <a:lnTo>
                    <a:pt x="77" y="339"/>
                  </a:lnTo>
                  <a:close/>
                  <a:moveTo>
                    <a:pt x="87" y="503"/>
                  </a:moveTo>
                  <a:lnTo>
                    <a:pt x="87" y="503"/>
                  </a:lnTo>
                  <a:lnTo>
                    <a:pt x="84" y="471"/>
                  </a:lnTo>
                  <a:lnTo>
                    <a:pt x="81" y="440"/>
                  </a:lnTo>
                  <a:lnTo>
                    <a:pt x="81" y="440"/>
                  </a:lnTo>
                  <a:lnTo>
                    <a:pt x="82" y="443"/>
                  </a:lnTo>
                  <a:lnTo>
                    <a:pt x="82" y="443"/>
                  </a:lnTo>
                  <a:lnTo>
                    <a:pt x="85" y="473"/>
                  </a:lnTo>
                  <a:lnTo>
                    <a:pt x="87" y="487"/>
                  </a:lnTo>
                  <a:lnTo>
                    <a:pt x="87" y="503"/>
                  </a:lnTo>
                  <a:lnTo>
                    <a:pt x="87" y="503"/>
                  </a:lnTo>
                  <a:close/>
                  <a:moveTo>
                    <a:pt x="95" y="651"/>
                  </a:moveTo>
                  <a:lnTo>
                    <a:pt x="95" y="651"/>
                  </a:lnTo>
                  <a:lnTo>
                    <a:pt x="95" y="651"/>
                  </a:lnTo>
                  <a:lnTo>
                    <a:pt x="95" y="651"/>
                  </a:lnTo>
                  <a:lnTo>
                    <a:pt x="91" y="646"/>
                  </a:lnTo>
                  <a:lnTo>
                    <a:pt x="91" y="646"/>
                  </a:lnTo>
                  <a:lnTo>
                    <a:pt x="93" y="646"/>
                  </a:lnTo>
                  <a:lnTo>
                    <a:pt x="93" y="646"/>
                  </a:lnTo>
                  <a:lnTo>
                    <a:pt x="96" y="649"/>
                  </a:lnTo>
                  <a:lnTo>
                    <a:pt x="96" y="649"/>
                  </a:lnTo>
                  <a:lnTo>
                    <a:pt x="95" y="651"/>
                  </a:lnTo>
                  <a:lnTo>
                    <a:pt x="95" y="651"/>
                  </a:lnTo>
                  <a:close/>
                  <a:moveTo>
                    <a:pt x="96" y="493"/>
                  </a:moveTo>
                  <a:lnTo>
                    <a:pt x="96" y="493"/>
                  </a:lnTo>
                  <a:lnTo>
                    <a:pt x="95" y="480"/>
                  </a:lnTo>
                  <a:lnTo>
                    <a:pt x="95" y="480"/>
                  </a:lnTo>
                  <a:lnTo>
                    <a:pt x="97" y="495"/>
                  </a:lnTo>
                  <a:lnTo>
                    <a:pt x="97" y="495"/>
                  </a:lnTo>
                  <a:lnTo>
                    <a:pt x="96" y="493"/>
                  </a:lnTo>
                  <a:lnTo>
                    <a:pt x="96" y="493"/>
                  </a:lnTo>
                  <a:close/>
                  <a:moveTo>
                    <a:pt x="100" y="578"/>
                  </a:moveTo>
                  <a:lnTo>
                    <a:pt x="100" y="578"/>
                  </a:lnTo>
                  <a:lnTo>
                    <a:pt x="99" y="540"/>
                  </a:lnTo>
                  <a:lnTo>
                    <a:pt x="99" y="522"/>
                  </a:lnTo>
                  <a:lnTo>
                    <a:pt x="99" y="503"/>
                  </a:lnTo>
                  <a:lnTo>
                    <a:pt x="99" y="503"/>
                  </a:lnTo>
                  <a:lnTo>
                    <a:pt x="101" y="534"/>
                  </a:lnTo>
                  <a:lnTo>
                    <a:pt x="102" y="567"/>
                  </a:lnTo>
                  <a:lnTo>
                    <a:pt x="102" y="567"/>
                  </a:lnTo>
                  <a:lnTo>
                    <a:pt x="100" y="578"/>
                  </a:lnTo>
                  <a:lnTo>
                    <a:pt x="100" y="578"/>
                  </a:lnTo>
                  <a:close/>
                  <a:moveTo>
                    <a:pt x="103" y="656"/>
                  </a:moveTo>
                  <a:lnTo>
                    <a:pt x="103" y="656"/>
                  </a:lnTo>
                  <a:lnTo>
                    <a:pt x="105" y="654"/>
                  </a:lnTo>
                  <a:lnTo>
                    <a:pt x="105" y="654"/>
                  </a:lnTo>
                  <a:lnTo>
                    <a:pt x="117" y="657"/>
                  </a:lnTo>
                  <a:lnTo>
                    <a:pt x="129" y="660"/>
                  </a:lnTo>
                  <a:lnTo>
                    <a:pt x="129" y="660"/>
                  </a:lnTo>
                  <a:lnTo>
                    <a:pt x="115" y="658"/>
                  </a:lnTo>
                  <a:lnTo>
                    <a:pt x="108" y="657"/>
                  </a:lnTo>
                  <a:lnTo>
                    <a:pt x="103" y="656"/>
                  </a:lnTo>
                  <a:lnTo>
                    <a:pt x="103" y="656"/>
                  </a:lnTo>
                  <a:close/>
                  <a:moveTo>
                    <a:pt x="102" y="619"/>
                  </a:moveTo>
                  <a:lnTo>
                    <a:pt x="102" y="619"/>
                  </a:lnTo>
                  <a:lnTo>
                    <a:pt x="102" y="616"/>
                  </a:lnTo>
                  <a:lnTo>
                    <a:pt x="102" y="616"/>
                  </a:lnTo>
                  <a:lnTo>
                    <a:pt x="103" y="620"/>
                  </a:lnTo>
                  <a:lnTo>
                    <a:pt x="103" y="620"/>
                  </a:lnTo>
                  <a:lnTo>
                    <a:pt x="102" y="619"/>
                  </a:lnTo>
                  <a:lnTo>
                    <a:pt x="102" y="619"/>
                  </a:lnTo>
                  <a:close/>
                  <a:moveTo>
                    <a:pt x="142" y="644"/>
                  </a:moveTo>
                  <a:lnTo>
                    <a:pt x="142" y="644"/>
                  </a:lnTo>
                  <a:lnTo>
                    <a:pt x="140" y="642"/>
                  </a:lnTo>
                  <a:lnTo>
                    <a:pt x="140" y="642"/>
                  </a:lnTo>
                  <a:lnTo>
                    <a:pt x="146" y="643"/>
                  </a:lnTo>
                  <a:lnTo>
                    <a:pt x="146" y="643"/>
                  </a:lnTo>
                  <a:lnTo>
                    <a:pt x="142" y="644"/>
                  </a:lnTo>
                  <a:lnTo>
                    <a:pt x="142" y="644"/>
                  </a:lnTo>
                  <a:close/>
                  <a:moveTo>
                    <a:pt x="209" y="655"/>
                  </a:moveTo>
                  <a:lnTo>
                    <a:pt x="209" y="655"/>
                  </a:lnTo>
                  <a:lnTo>
                    <a:pt x="182" y="656"/>
                  </a:lnTo>
                  <a:lnTo>
                    <a:pt x="182" y="656"/>
                  </a:lnTo>
                  <a:lnTo>
                    <a:pt x="214" y="654"/>
                  </a:lnTo>
                  <a:lnTo>
                    <a:pt x="245" y="651"/>
                  </a:lnTo>
                  <a:lnTo>
                    <a:pt x="309" y="651"/>
                  </a:lnTo>
                  <a:lnTo>
                    <a:pt x="309" y="651"/>
                  </a:lnTo>
                  <a:lnTo>
                    <a:pt x="313" y="652"/>
                  </a:lnTo>
                  <a:lnTo>
                    <a:pt x="313" y="652"/>
                  </a:lnTo>
                  <a:lnTo>
                    <a:pt x="286" y="651"/>
                  </a:lnTo>
                  <a:lnTo>
                    <a:pt x="261" y="651"/>
                  </a:lnTo>
                  <a:lnTo>
                    <a:pt x="209" y="655"/>
                  </a:lnTo>
                  <a:lnTo>
                    <a:pt x="209" y="655"/>
                  </a:lnTo>
                  <a:close/>
                  <a:moveTo>
                    <a:pt x="220" y="637"/>
                  </a:moveTo>
                  <a:lnTo>
                    <a:pt x="220" y="637"/>
                  </a:lnTo>
                  <a:lnTo>
                    <a:pt x="238" y="634"/>
                  </a:lnTo>
                  <a:lnTo>
                    <a:pt x="254" y="633"/>
                  </a:lnTo>
                  <a:lnTo>
                    <a:pt x="271" y="632"/>
                  </a:lnTo>
                  <a:lnTo>
                    <a:pt x="289" y="632"/>
                  </a:lnTo>
                  <a:lnTo>
                    <a:pt x="289" y="632"/>
                  </a:lnTo>
                  <a:lnTo>
                    <a:pt x="266" y="634"/>
                  </a:lnTo>
                  <a:lnTo>
                    <a:pt x="266" y="634"/>
                  </a:lnTo>
                  <a:lnTo>
                    <a:pt x="243" y="636"/>
                  </a:lnTo>
                  <a:lnTo>
                    <a:pt x="220" y="637"/>
                  </a:lnTo>
                  <a:lnTo>
                    <a:pt x="220" y="637"/>
                  </a:lnTo>
                  <a:close/>
                  <a:moveTo>
                    <a:pt x="318" y="654"/>
                  </a:moveTo>
                  <a:lnTo>
                    <a:pt x="318" y="654"/>
                  </a:lnTo>
                  <a:lnTo>
                    <a:pt x="320" y="651"/>
                  </a:lnTo>
                  <a:lnTo>
                    <a:pt x="320" y="651"/>
                  </a:lnTo>
                  <a:lnTo>
                    <a:pt x="337" y="651"/>
                  </a:lnTo>
                  <a:lnTo>
                    <a:pt x="337" y="651"/>
                  </a:lnTo>
                  <a:lnTo>
                    <a:pt x="338" y="655"/>
                  </a:lnTo>
                  <a:lnTo>
                    <a:pt x="338" y="655"/>
                  </a:lnTo>
                  <a:lnTo>
                    <a:pt x="318" y="654"/>
                  </a:lnTo>
                  <a:lnTo>
                    <a:pt x="318" y="654"/>
                  </a:lnTo>
                  <a:close/>
                  <a:moveTo>
                    <a:pt x="363" y="640"/>
                  </a:moveTo>
                  <a:lnTo>
                    <a:pt x="363" y="640"/>
                  </a:lnTo>
                  <a:lnTo>
                    <a:pt x="341" y="640"/>
                  </a:lnTo>
                  <a:lnTo>
                    <a:pt x="341" y="640"/>
                  </a:lnTo>
                  <a:lnTo>
                    <a:pt x="354" y="639"/>
                  </a:lnTo>
                  <a:lnTo>
                    <a:pt x="368" y="638"/>
                  </a:lnTo>
                  <a:lnTo>
                    <a:pt x="368" y="638"/>
                  </a:lnTo>
                  <a:lnTo>
                    <a:pt x="363" y="640"/>
                  </a:lnTo>
                  <a:lnTo>
                    <a:pt x="363" y="640"/>
                  </a:lnTo>
                  <a:close/>
                  <a:moveTo>
                    <a:pt x="382" y="656"/>
                  </a:moveTo>
                  <a:lnTo>
                    <a:pt x="382" y="656"/>
                  </a:lnTo>
                  <a:lnTo>
                    <a:pt x="398" y="654"/>
                  </a:lnTo>
                  <a:lnTo>
                    <a:pt x="398" y="654"/>
                  </a:lnTo>
                  <a:lnTo>
                    <a:pt x="416" y="654"/>
                  </a:lnTo>
                  <a:lnTo>
                    <a:pt x="416" y="654"/>
                  </a:lnTo>
                  <a:lnTo>
                    <a:pt x="382" y="656"/>
                  </a:lnTo>
                  <a:lnTo>
                    <a:pt x="382" y="656"/>
                  </a:lnTo>
                  <a:close/>
                  <a:moveTo>
                    <a:pt x="507" y="628"/>
                  </a:moveTo>
                  <a:lnTo>
                    <a:pt x="507" y="628"/>
                  </a:lnTo>
                  <a:lnTo>
                    <a:pt x="473" y="630"/>
                  </a:lnTo>
                  <a:lnTo>
                    <a:pt x="438" y="632"/>
                  </a:lnTo>
                  <a:lnTo>
                    <a:pt x="438" y="632"/>
                  </a:lnTo>
                  <a:lnTo>
                    <a:pt x="438" y="631"/>
                  </a:lnTo>
                  <a:lnTo>
                    <a:pt x="438" y="631"/>
                  </a:lnTo>
                  <a:lnTo>
                    <a:pt x="512" y="628"/>
                  </a:lnTo>
                  <a:lnTo>
                    <a:pt x="512" y="628"/>
                  </a:lnTo>
                  <a:lnTo>
                    <a:pt x="507" y="628"/>
                  </a:lnTo>
                  <a:lnTo>
                    <a:pt x="507" y="628"/>
                  </a:lnTo>
                  <a:close/>
                  <a:moveTo>
                    <a:pt x="534" y="642"/>
                  </a:moveTo>
                  <a:lnTo>
                    <a:pt x="534" y="642"/>
                  </a:lnTo>
                  <a:lnTo>
                    <a:pt x="557" y="640"/>
                  </a:lnTo>
                  <a:lnTo>
                    <a:pt x="557" y="640"/>
                  </a:lnTo>
                  <a:lnTo>
                    <a:pt x="534" y="642"/>
                  </a:lnTo>
                  <a:lnTo>
                    <a:pt x="534" y="642"/>
                  </a:lnTo>
                  <a:close/>
                  <a:moveTo>
                    <a:pt x="615" y="640"/>
                  </a:moveTo>
                  <a:lnTo>
                    <a:pt x="615" y="640"/>
                  </a:lnTo>
                  <a:lnTo>
                    <a:pt x="587" y="640"/>
                  </a:lnTo>
                  <a:lnTo>
                    <a:pt x="587" y="640"/>
                  </a:lnTo>
                  <a:lnTo>
                    <a:pt x="590" y="639"/>
                  </a:lnTo>
                  <a:lnTo>
                    <a:pt x="590" y="639"/>
                  </a:lnTo>
                  <a:lnTo>
                    <a:pt x="591" y="638"/>
                  </a:lnTo>
                  <a:lnTo>
                    <a:pt x="591" y="638"/>
                  </a:lnTo>
                  <a:lnTo>
                    <a:pt x="616" y="638"/>
                  </a:lnTo>
                  <a:lnTo>
                    <a:pt x="616" y="638"/>
                  </a:lnTo>
                  <a:lnTo>
                    <a:pt x="615" y="640"/>
                  </a:lnTo>
                  <a:lnTo>
                    <a:pt x="615" y="640"/>
                  </a:lnTo>
                  <a:close/>
                  <a:moveTo>
                    <a:pt x="674" y="643"/>
                  </a:moveTo>
                  <a:lnTo>
                    <a:pt x="674" y="643"/>
                  </a:lnTo>
                  <a:lnTo>
                    <a:pt x="631" y="640"/>
                  </a:lnTo>
                  <a:lnTo>
                    <a:pt x="631" y="640"/>
                  </a:lnTo>
                  <a:lnTo>
                    <a:pt x="626" y="638"/>
                  </a:lnTo>
                  <a:lnTo>
                    <a:pt x="626" y="638"/>
                  </a:lnTo>
                  <a:lnTo>
                    <a:pt x="675" y="638"/>
                  </a:lnTo>
                  <a:lnTo>
                    <a:pt x="675" y="638"/>
                  </a:lnTo>
                  <a:lnTo>
                    <a:pt x="674" y="640"/>
                  </a:lnTo>
                  <a:lnTo>
                    <a:pt x="674" y="643"/>
                  </a:lnTo>
                  <a:lnTo>
                    <a:pt x="674" y="643"/>
                  </a:lnTo>
                  <a:close/>
                  <a:moveTo>
                    <a:pt x="693" y="644"/>
                  </a:moveTo>
                  <a:lnTo>
                    <a:pt x="693" y="644"/>
                  </a:lnTo>
                  <a:lnTo>
                    <a:pt x="688" y="642"/>
                  </a:lnTo>
                  <a:lnTo>
                    <a:pt x="688" y="642"/>
                  </a:lnTo>
                  <a:lnTo>
                    <a:pt x="694" y="639"/>
                  </a:lnTo>
                  <a:lnTo>
                    <a:pt x="694" y="639"/>
                  </a:lnTo>
                  <a:lnTo>
                    <a:pt x="709" y="645"/>
                  </a:lnTo>
                  <a:lnTo>
                    <a:pt x="709" y="645"/>
                  </a:lnTo>
                  <a:lnTo>
                    <a:pt x="693" y="644"/>
                  </a:lnTo>
                  <a:lnTo>
                    <a:pt x="693" y="644"/>
                  </a:lnTo>
                  <a:close/>
                  <a:moveTo>
                    <a:pt x="723" y="628"/>
                  </a:moveTo>
                  <a:lnTo>
                    <a:pt x="723" y="628"/>
                  </a:lnTo>
                  <a:lnTo>
                    <a:pt x="817" y="626"/>
                  </a:lnTo>
                  <a:lnTo>
                    <a:pt x="817" y="626"/>
                  </a:lnTo>
                  <a:lnTo>
                    <a:pt x="815" y="626"/>
                  </a:lnTo>
                  <a:lnTo>
                    <a:pt x="815" y="626"/>
                  </a:lnTo>
                  <a:lnTo>
                    <a:pt x="800" y="627"/>
                  </a:lnTo>
                  <a:lnTo>
                    <a:pt x="786" y="630"/>
                  </a:lnTo>
                  <a:lnTo>
                    <a:pt x="786" y="630"/>
                  </a:lnTo>
                  <a:lnTo>
                    <a:pt x="755" y="630"/>
                  </a:lnTo>
                  <a:lnTo>
                    <a:pt x="723" y="628"/>
                  </a:lnTo>
                  <a:lnTo>
                    <a:pt x="723" y="628"/>
                  </a:lnTo>
                  <a:close/>
                  <a:moveTo>
                    <a:pt x="764" y="644"/>
                  </a:moveTo>
                  <a:lnTo>
                    <a:pt x="764" y="644"/>
                  </a:lnTo>
                  <a:lnTo>
                    <a:pt x="775" y="642"/>
                  </a:lnTo>
                  <a:lnTo>
                    <a:pt x="775" y="642"/>
                  </a:lnTo>
                  <a:lnTo>
                    <a:pt x="784" y="640"/>
                  </a:lnTo>
                  <a:lnTo>
                    <a:pt x="784" y="640"/>
                  </a:lnTo>
                  <a:lnTo>
                    <a:pt x="815" y="637"/>
                  </a:lnTo>
                  <a:lnTo>
                    <a:pt x="831" y="637"/>
                  </a:lnTo>
                  <a:lnTo>
                    <a:pt x="845" y="638"/>
                  </a:lnTo>
                  <a:lnTo>
                    <a:pt x="845" y="638"/>
                  </a:lnTo>
                  <a:lnTo>
                    <a:pt x="805" y="643"/>
                  </a:lnTo>
                  <a:lnTo>
                    <a:pt x="785" y="644"/>
                  </a:lnTo>
                  <a:lnTo>
                    <a:pt x="764" y="644"/>
                  </a:lnTo>
                  <a:lnTo>
                    <a:pt x="764" y="644"/>
                  </a:lnTo>
                  <a:close/>
                  <a:moveTo>
                    <a:pt x="880" y="628"/>
                  </a:moveTo>
                  <a:lnTo>
                    <a:pt x="880" y="628"/>
                  </a:lnTo>
                  <a:lnTo>
                    <a:pt x="881" y="626"/>
                  </a:lnTo>
                  <a:lnTo>
                    <a:pt x="881" y="625"/>
                  </a:lnTo>
                  <a:lnTo>
                    <a:pt x="881" y="625"/>
                  </a:lnTo>
                  <a:lnTo>
                    <a:pt x="920" y="625"/>
                  </a:lnTo>
                  <a:lnTo>
                    <a:pt x="959" y="627"/>
                  </a:lnTo>
                  <a:lnTo>
                    <a:pt x="959" y="627"/>
                  </a:lnTo>
                  <a:lnTo>
                    <a:pt x="920" y="628"/>
                  </a:lnTo>
                  <a:lnTo>
                    <a:pt x="880" y="628"/>
                  </a:lnTo>
                  <a:lnTo>
                    <a:pt x="880" y="628"/>
                  </a:lnTo>
                  <a:close/>
                  <a:moveTo>
                    <a:pt x="1029" y="633"/>
                  </a:moveTo>
                  <a:lnTo>
                    <a:pt x="1029" y="633"/>
                  </a:lnTo>
                  <a:lnTo>
                    <a:pt x="1027" y="632"/>
                  </a:lnTo>
                  <a:lnTo>
                    <a:pt x="1024" y="631"/>
                  </a:lnTo>
                  <a:lnTo>
                    <a:pt x="1024" y="631"/>
                  </a:lnTo>
                  <a:lnTo>
                    <a:pt x="1038" y="630"/>
                  </a:lnTo>
                  <a:lnTo>
                    <a:pt x="1052" y="630"/>
                  </a:lnTo>
                  <a:lnTo>
                    <a:pt x="1052" y="630"/>
                  </a:lnTo>
                  <a:lnTo>
                    <a:pt x="1029" y="633"/>
                  </a:lnTo>
                  <a:lnTo>
                    <a:pt x="1029" y="633"/>
                  </a:lnTo>
                  <a:close/>
                  <a:moveTo>
                    <a:pt x="1097" y="628"/>
                  </a:moveTo>
                  <a:lnTo>
                    <a:pt x="1097" y="628"/>
                  </a:lnTo>
                  <a:lnTo>
                    <a:pt x="1083" y="633"/>
                  </a:lnTo>
                  <a:lnTo>
                    <a:pt x="1069" y="636"/>
                  </a:lnTo>
                  <a:lnTo>
                    <a:pt x="1069" y="636"/>
                  </a:lnTo>
                  <a:lnTo>
                    <a:pt x="1087" y="630"/>
                  </a:lnTo>
                  <a:lnTo>
                    <a:pt x="1104" y="624"/>
                  </a:lnTo>
                  <a:lnTo>
                    <a:pt x="1137" y="608"/>
                  </a:lnTo>
                  <a:lnTo>
                    <a:pt x="1137" y="608"/>
                  </a:lnTo>
                  <a:lnTo>
                    <a:pt x="1117" y="619"/>
                  </a:lnTo>
                  <a:lnTo>
                    <a:pt x="1097" y="628"/>
                  </a:lnTo>
                  <a:lnTo>
                    <a:pt x="1097" y="628"/>
                  </a:lnTo>
                  <a:close/>
                  <a:moveTo>
                    <a:pt x="1064" y="621"/>
                  </a:moveTo>
                  <a:lnTo>
                    <a:pt x="1064" y="621"/>
                  </a:lnTo>
                  <a:lnTo>
                    <a:pt x="1071" y="619"/>
                  </a:lnTo>
                  <a:lnTo>
                    <a:pt x="1071" y="619"/>
                  </a:lnTo>
                  <a:lnTo>
                    <a:pt x="1071" y="621"/>
                  </a:lnTo>
                  <a:lnTo>
                    <a:pt x="1071" y="621"/>
                  </a:lnTo>
                  <a:lnTo>
                    <a:pt x="1064" y="621"/>
                  </a:lnTo>
                  <a:lnTo>
                    <a:pt x="1064" y="621"/>
                  </a:lnTo>
                  <a:close/>
                  <a:moveTo>
                    <a:pt x="1202" y="548"/>
                  </a:moveTo>
                  <a:lnTo>
                    <a:pt x="1202" y="548"/>
                  </a:lnTo>
                  <a:lnTo>
                    <a:pt x="1231" y="528"/>
                  </a:lnTo>
                  <a:lnTo>
                    <a:pt x="1246" y="519"/>
                  </a:lnTo>
                  <a:lnTo>
                    <a:pt x="1260" y="510"/>
                  </a:lnTo>
                  <a:lnTo>
                    <a:pt x="1260" y="510"/>
                  </a:lnTo>
                  <a:lnTo>
                    <a:pt x="1224" y="533"/>
                  </a:lnTo>
                  <a:lnTo>
                    <a:pt x="1224" y="533"/>
                  </a:lnTo>
                  <a:lnTo>
                    <a:pt x="1202" y="548"/>
                  </a:lnTo>
                  <a:lnTo>
                    <a:pt x="1202" y="548"/>
                  </a:lnTo>
                  <a:close/>
                  <a:moveTo>
                    <a:pt x="1254" y="527"/>
                  </a:moveTo>
                  <a:lnTo>
                    <a:pt x="1254" y="527"/>
                  </a:lnTo>
                  <a:lnTo>
                    <a:pt x="1233" y="539"/>
                  </a:lnTo>
                  <a:lnTo>
                    <a:pt x="1233" y="539"/>
                  </a:lnTo>
                  <a:lnTo>
                    <a:pt x="1264" y="519"/>
                  </a:lnTo>
                  <a:lnTo>
                    <a:pt x="1264" y="519"/>
                  </a:lnTo>
                  <a:lnTo>
                    <a:pt x="1254" y="527"/>
                  </a:lnTo>
                  <a:lnTo>
                    <a:pt x="1254" y="527"/>
                  </a:lnTo>
                  <a:close/>
                  <a:moveTo>
                    <a:pt x="1290" y="504"/>
                  </a:moveTo>
                  <a:lnTo>
                    <a:pt x="1290" y="504"/>
                  </a:lnTo>
                  <a:lnTo>
                    <a:pt x="1278" y="510"/>
                  </a:lnTo>
                  <a:lnTo>
                    <a:pt x="1278" y="510"/>
                  </a:lnTo>
                  <a:lnTo>
                    <a:pt x="1294" y="500"/>
                  </a:lnTo>
                  <a:lnTo>
                    <a:pt x="1294" y="500"/>
                  </a:lnTo>
                  <a:lnTo>
                    <a:pt x="1290" y="504"/>
                  </a:lnTo>
                  <a:lnTo>
                    <a:pt x="1290" y="504"/>
                  </a:lnTo>
                  <a:close/>
                  <a:moveTo>
                    <a:pt x="1310" y="495"/>
                  </a:moveTo>
                  <a:lnTo>
                    <a:pt x="1310" y="495"/>
                  </a:lnTo>
                  <a:lnTo>
                    <a:pt x="1314" y="487"/>
                  </a:lnTo>
                  <a:lnTo>
                    <a:pt x="1314" y="487"/>
                  </a:lnTo>
                  <a:lnTo>
                    <a:pt x="1320" y="484"/>
                  </a:lnTo>
                  <a:lnTo>
                    <a:pt x="1320" y="484"/>
                  </a:lnTo>
                  <a:lnTo>
                    <a:pt x="1310" y="495"/>
                  </a:lnTo>
                  <a:lnTo>
                    <a:pt x="1310" y="495"/>
                  </a:lnTo>
                  <a:close/>
                  <a:moveTo>
                    <a:pt x="1317" y="474"/>
                  </a:moveTo>
                  <a:lnTo>
                    <a:pt x="1317" y="474"/>
                  </a:lnTo>
                  <a:lnTo>
                    <a:pt x="1319" y="473"/>
                  </a:lnTo>
                  <a:lnTo>
                    <a:pt x="1319" y="473"/>
                  </a:lnTo>
                  <a:lnTo>
                    <a:pt x="1319" y="473"/>
                  </a:lnTo>
                  <a:lnTo>
                    <a:pt x="1319" y="473"/>
                  </a:lnTo>
                  <a:lnTo>
                    <a:pt x="1317" y="474"/>
                  </a:lnTo>
                  <a:lnTo>
                    <a:pt x="1317" y="474"/>
                  </a:lnTo>
                  <a:close/>
                  <a:moveTo>
                    <a:pt x="1094" y="267"/>
                  </a:moveTo>
                  <a:lnTo>
                    <a:pt x="1094" y="267"/>
                  </a:lnTo>
                  <a:lnTo>
                    <a:pt x="1112" y="274"/>
                  </a:lnTo>
                  <a:lnTo>
                    <a:pt x="1131" y="283"/>
                  </a:lnTo>
                  <a:lnTo>
                    <a:pt x="1150" y="294"/>
                  </a:lnTo>
                  <a:lnTo>
                    <a:pt x="1168" y="306"/>
                  </a:lnTo>
                  <a:lnTo>
                    <a:pt x="1184" y="319"/>
                  </a:lnTo>
                  <a:lnTo>
                    <a:pt x="1200" y="332"/>
                  </a:lnTo>
                  <a:lnTo>
                    <a:pt x="1216" y="347"/>
                  </a:lnTo>
                  <a:lnTo>
                    <a:pt x="1230" y="361"/>
                  </a:lnTo>
                  <a:lnTo>
                    <a:pt x="1230" y="361"/>
                  </a:lnTo>
                  <a:lnTo>
                    <a:pt x="1241" y="372"/>
                  </a:lnTo>
                  <a:lnTo>
                    <a:pt x="1253" y="381"/>
                  </a:lnTo>
                  <a:lnTo>
                    <a:pt x="1280" y="400"/>
                  </a:lnTo>
                  <a:lnTo>
                    <a:pt x="1305" y="418"/>
                  </a:lnTo>
                  <a:lnTo>
                    <a:pt x="1317" y="427"/>
                  </a:lnTo>
                  <a:lnTo>
                    <a:pt x="1329" y="438"/>
                  </a:lnTo>
                  <a:lnTo>
                    <a:pt x="1329" y="438"/>
                  </a:lnTo>
                  <a:lnTo>
                    <a:pt x="1322" y="454"/>
                  </a:lnTo>
                  <a:lnTo>
                    <a:pt x="1318" y="460"/>
                  </a:lnTo>
                  <a:lnTo>
                    <a:pt x="1311" y="467"/>
                  </a:lnTo>
                  <a:lnTo>
                    <a:pt x="1311" y="467"/>
                  </a:lnTo>
                  <a:lnTo>
                    <a:pt x="1292" y="478"/>
                  </a:lnTo>
                  <a:lnTo>
                    <a:pt x="1281" y="485"/>
                  </a:lnTo>
                  <a:lnTo>
                    <a:pt x="1278" y="489"/>
                  </a:lnTo>
                  <a:lnTo>
                    <a:pt x="1277" y="491"/>
                  </a:lnTo>
                  <a:lnTo>
                    <a:pt x="1277" y="491"/>
                  </a:lnTo>
                  <a:lnTo>
                    <a:pt x="1260" y="500"/>
                  </a:lnTo>
                  <a:lnTo>
                    <a:pt x="1243" y="508"/>
                  </a:lnTo>
                  <a:lnTo>
                    <a:pt x="1228" y="518"/>
                  </a:lnTo>
                  <a:lnTo>
                    <a:pt x="1213" y="528"/>
                  </a:lnTo>
                  <a:lnTo>
                    <a:pt x="1183" y="550"/>
                  </a:lnTo>
                  <a:lnTo>
                    <a:pt x="1153" y="571"/>
                  </a:lnTo>
                  <a:lnTo>
                    <a:pt x="1153" y="571"/>
                  </a:lnTo>
                  <a:lnTo>
                    <a:pt x="1135" y="581"/>
                  </a:lnTo>
                  <a:lnTo>
                    <a:pt x="1117" y="591"/>
                  </a:lnTo>
                  <a:lnTo>
                    <a:pt x="1098" y="599"/>
                  </a:lnTo>
                  <a:lnTo>
                    <a:pt x="1080" y="605"/>
                  </a:lnTo>
                  <a:lnTo>
                    <a:pt x="1060" y="610"/>
                  </a:lnTo>
                  <a:lnTo>
                    <a:pt x="1040" y="614"/>
                  </a:lnTo>
                  <a:lnTo>
                    <a:pt x="1020" y="616"/>
                  </a:lnTo>
                  <a:lnTo>
                    <a:pt x="999" y="618"/>
                  </a:lnTo>
                  <a:lnTo>
                    <a:pt x="999" y="618"/>
                  </a:lnTo>
                  <a:lnTo>
                    <a:pt x="959" y="618"/>
                  </a:lnTo>
                  <a:lnTo>
                    <a:pt x="920" y="616"/>
                  </a:lnTo>
                  <a:lnTo>
                    <a:pt x="879" y="615"/>
                  </a:lnTo>
                  <a:lnTo>
                    <a:pt x="839" y="615"/>
                  </a:lnTo>
                  <a:lnTo>
                    <a:pt x="839" y="615"/>
                  </a:lnTo>
                  <a:lnTo>
                    <a:pt x="753" y="619"/>
                  </a:lnTo>
                  <a:lnTo>
                    <a:pt x="711" y="620"/>
                  </a:lnTo>
                  <a:lnTo>
                    <a:pt x="668" y="620"/>
                  </a:lnTo>
                  <a:lnTo>
                    <a:pt x="668" y="620"/>
                  </a:lnTo>
                  <a:lnTo>
                    <a:pt x="655" y="618"/>
                  </a:lnTo>
                  <a:lnTo>
                    <a:pt x="642" y="616"/>
                  </a:lnTo>
                  <a:lnTo>
                    <a:pt x="613" y="616"/>
                  </a:lnTo>
                  <a:lnTo>
                    <a:pt x="583" y="618"/>
                  </a:lnTo>
                  <a:lnTo>
                    <a:pt x="555" y="618"/>
                  </a:lnTo>
                  <a:lnTo>
                    <a:pt x="555" y="618"/>
                  </a:lnTo>
                  <a:lnTo>
                    <a:pt x="487" y="619"/>
                  </a:lnTo>
                  <a:lnTo>
                    <a:pt x="420" y="621"/>
                  </a:lnTo>
                  <a:lnTo>
                    <a:pt x="420" y="621"/>
                  </a:lnTo>
                  <a:lnTo>
                    <a:pt x="406" y="620"/>
                  </a:lnTo>
                  <a:lnTo>
                    <a:pt x="391" y="620"/>
                  </a:lnTo>
                  <a:lnTo>
                    <a:pt x="377" y="621"/>
                  </a:lnTo>
                  <a:lnTo>
                    <a:pt x="362" y="622"/>
                  </a:lnTo>
                  <a:lnTo>
                    <a:pt x="362" y="622"/>
                  </a:lnTo>
                  <a:lnTo>
                    <a:pt x="324" y="624"/>
                  </a:lnTo>
                  <a:lnTo>
                    <a:pt x="284" y="622"/>
                  </a:lnTo>
                  <a:lnTo>
                    <a:pt x="284" y="622"/>
                  </a:lnTo>
                  <a:lnTo>
                    <a:pt x="268" y="622"/>
                  </a:lnTo>
                  <a:lnTo>
                    <a:pt x="252" y="624"/>
                  </a:lnTo>
                  <a:lnTo>
                    <a:pt x="219" y="628"/>
                  </a:lnTo>
                  <a:lnTo>
                    <a:pt x="188" y="632"/>
                  </a:lnTo>
                  <a:lnTo>
                    <a:pt x="171" y="633"/>
                  </a:lnTo>
                  <a:lnTo>
                    <a:pt x="155" y="634"/>
                  </a:lnTo>
                  <a:lnTo>
                    <a:pt x="155" y="634"/>
                  </a:lnTo>
                  <a:lnTo>
                    <a:pt x="141" y="633"/>
                  </a:lnTo>
                  <a:lnTo>
                    <a:pt x="131" y="630"/>
                  </a:lnTo>
                  <a:lnTo>
                    <a:pt x="123" y="626"/>
                  </a:lnTo>
                  <a:lnTo>
                    <a:pt x="118" y="620"/>
                  </a:lnTo>
                  <a:lnTo>
                    <a:pt x="114" y="613"/>
                  </a:lnTo>
                  <a:lnTo>
                    <a:pt x="112" y="603"/>
                  </a:lnTo>
                  <a:lnTo>
                    <a:pt x="111" y="592"/>
                  </a:lnTo>
                  <a:lnTo>
                    <a:pt x="112" y="580"/>
                  </a:lnTo>
                  <a:lnTo>
                    <a:pt x="112" y="580"/>
                  </a:lnTo>
                  <a:lnTo>
                    <a:pt x="113" y="554"/>
                  </a:lnTo>
                  <a:lnTo>
                    <a:pt x="114" y="527"/>
                  </a:lnTo>
                  <a:lnTo>
                    <a:pt x="114" y="514"/>
                  </a:lnTo>
                  <a:lnTo>
                    <a:pt x="113" y="500"/>
                  </a:lnTo>
                  <a:lnTo>
                    <a:pt x="111" y="486"/>
                  </a:lnTo>
                  <a:lnTo>
                    <a:pt x="107" y="474"/>
                  </a:lnTo>
                  <a:lnTo>
                    <a:pt x="107" y="474"/>
                  </a:lnTo>
                  <a:lnTo>
                    <a:pt x="102" y="460"/>
                  </a:lnTo>
                  <a:lnTo>
                    <a:pt x="99" y="444"/>
                  </a:lnTo>
                  <a:lnTo>
                    <a:pt x="91" y="412"/>
                  </a:lnTo>
                  <a:lnTo>
                    <a:pt x="88" y="378"/>
                  </a:lnTo>
                  <a:lnTo>
                    <a:pt x="87" y="347"/>
                  </a:lnTo>
                  <a:lnTo>
                    <a:pt x="87" y="347"/>
                  </a:lnTo>
                  <a:lnTo>
                    <a:pt x="88" y="333"/>
                  </a:lnTo>
                  <a:lnTo>
                    <a:pt x="90" y="320"/>
                  </a:lnTo>
                  <a:lnTo>
                    <a:pt x="93" y="313"/>
                  </a:lnTo>
                  <a:lnTo>
                    <a:pt x="95" y="307"/>
                  </a:lnTo>
                  <a:lnTo>
                    <a:pt x="99" y="302"/>
                  </a:lnTo>
                  <a:lnTo>
                    <a:pt x="105" y="297"/>
                  </a:lnTo>
                  <a:lnTo>
                    <a:pt x="105" y="297"/>
                  </a:lnTo>
                  <a:lnTo>
                    <a:pt x="108" y="295"/>
                  </a:lnTo>
                  <a:lnTo>
                    <a:pt x="114" y="294"/>
                  </a:lnTo>
                  <a:lnTo>
                    <a:pt x="126" y="290"/>
                  </a:lnTo>
                  <a:lnTo>
                    <a:pt x="137" y="288"/>
                  </a:lnTo>
                  <a:lnTo>
                    <a:pt x="142" y="285"/>
                  </a:lnTo>
                  <a:lnTo>
                    <a:pt x="146" y="283"/>
                  </a:lnTo>
                  <a:lnTo>
                    <a:pt x="146" y="283"/>
                  </a:lnTo>
                  <a:lnTo>
                    <a:pt x="164" y="285"/>
                  </a:lnTo>
                  <a:lnTo>
                    <a:pt x="182" y="288"/>
                  </a:lnTo>
                  <a:lnTo>
                    <a:pt x="201" y="288"/>
                  </a:lnTo>
                  <a:lnTo>
                    <a:pt x="219" y="288"/>
                  </a:lnTo>
                  <a:lnTo>
                    <a:pt x="256" y="285"/>
                  </a:lnTo>
                  <a:lnTo>
                    <a:pt x="276" y="285"/>
                  </a:lnTo>
                  <a:lnTo>
                    <a:pt x="294" y="285"/>
                  </a:lnTo>
                  <a:lnTo>
                    <a:pt x="294" y="285"/>
                  </a:lnTo>
                  <a:lnTo>
                    <a:pt x="290" y="292"/>
                  </a:lnTo>
                  <a:lnTo>
                    <a:pt x="286" y="301"/>
                  </a:lnTo>
                  <a:lnTo>
                    <a:pt x="286" y="301"/>
                  </a:lnTo>
                  <a:lnTo>
                    <a:pt x="278" y="301"/>
                  </a:lnTo>
                  <a:lnTo>
                    <a:pt x="266" y="304"/>
                  </a:lnTo>
                  <a:lnTo>
                    <a:pt x="261" y="307"/>
                  </a:lnTo>
                  <a:lnTo>
                    <a:pt x="256" y="309"/>
                  </a:lnTo>
                  <a:lnTo>
                    <a:pt x="253" y="313"/>
                  </a:lnTo>
                  <a:lnTo>
                    <a:pt x="253" y="314"/>
                  </a:lnTo>
                  <a:lnTo>
                    <a:pt x="253" y="316"/>
                  </a:lnTo>
                  <a:lnTo>
                    <a:pt x="253" y="316"/>
                  </a:lnTo>
                  <a:lnTo>
                    <a:pt x="252" y="321"/>
                  </a:lnTo>
                  <a:lnTo>
                    <a:pt x="250" y="325"/>
                  </a:lnTo>
                  <a:lnTo>
                    <a:pt x="250" y="328"/>
                  </a:lnTo>
                  <a:lnTo>
                    <a:pt x="252" y="332"/>
                  </a:lnTo>
                  <a:lnTo>
                    <a:pt x="253" y="336"/>
                  </a:lnTo>
                  <a:lnTo>
                    <a:pt x="255" y="339"/>
                  </a:lnTo>
                  <a:lnTo>
                    <a:pt x="261" y="344"/>
                  </a:lnTo>
                  <a:lnTo>
                    <a:pt x="270" y="348"/>
                  </a:lnTo>
                  <a:lnTo>
                    <a:pt x="278" y="350"/>
                  </a:lnTo>
                  <a:lnTo>
                    <a:pt x="286" y="351"/>
                  </a:lnTo>
                  <a:lnTo>
                    <a:pt x="294" y="350"/>
                  </a:lnTo>
                  <a:lnTo>
                    <a:pt x="294" y="350"/>
                  </a:lnTo>
                  <a:lnTo>
                    <a:pt x="298" y="349"/>
                  </a:lnTo>
                  <a:lnTo>
                    <a:pt x="302" y="348"/>
                  </a:lnTo>
                  <a:lnTo>
                    <a:pt x="306" y="345"/>
                  </a:lnTo>
                  <a:lnTo>
                    <a:pt x="308" y="342"/>
                  </a:lnTo>
                  <a:lnTo>
                    <a:pt x="312" y="336"/>
                  </a:lnTo>
                  <a:lnTo>
                    <a:pt x="314" y="327"/>
                  </a:lnTo>
                  <a:lnTo>
                    <a:pt x="313" y="320"/>
                  </a:lnTo>
                  <a:lnTo>
                    <a:pt x="309" y="313"/>
                  </a:lnTo>
                  <a:lnTo>
                    <a:pt x="304" y="307"/>
                  </a:lnTo>
                  <a:lnTo>
                    <a:pt x="301" y="304"/>
                  </a:lnTo>
                  <a:lnTo>
                    <a:pt x="296" y="302"/>
                  </a:lnTo>
                  <a:lnTo>
                    <a:pt x="296" y="302"/>
                  </a:lnTo>
                  <a:lnTo>
                    <a:pt x="300" y="294"/>
                  </a:lnTo>
                  <a:lnTo>
                    <a:pt x="303" y="285"/>
                  </a:lnTo>
                  <a:lnTo>
                    <a:pt x="303" y="285"/>
                  </a:lnTo>
                  <a:lnTo>
                    <a:pt x="383" y="286"/>
                  </a:lnTo>
                  <a:lnTo>
                    <a:pt x="463" y="285"/>
                  </a:lnTo>
                  <a:lnTo>
                    <a:pt x="622" y="282"/>
                  </a:lnTo>
                  <a:lnTo>
                    <a:pt x="782" y="278"/>
                  </a:lnTo>
                  <a:lnTo>
                    <a:pt x="942" y="274"/>
                  </a:lnTo>
                  <a:lnTo>
                    <a:pt x="942" y="274"/>
                  </a:lnTo>
                  <a:lnTo>
                    <a:pt x="939" y="284"/>
                  </a:lnTo>
                  <a:lnTo>
                    <a:pt x="934" y="294"/>
                  </a:lnTo>
                  <a:lnTo>
                    <a:pt x="934" y="294"/>
                  </a:lnTo>
                  <a:lnTo>
                    <a:pt x="926" y="291"/>
                  </a:lnTo>
                  <a:lnTo>
                    <a:pt x="912" y="291"/>
                  </a:lnTo>
                  <a:lnTo>
                    <a:pt x="905" y="291"/>
                  </a:lnTo>
                  <a:lnTo>
                    <a:pt x="900" y="292"/>
                  </a:lnTo>
                  <a:lnTo>
                    <a:pt x="898" y="294"/>
                  </a:lnTo>
                  <a:lnTo>
                    <a:pt x="898" y="295"/>
                  </a:lnTo>
                  <a:lnTo>
                    <a:pt x="898" y="296"/>
                  </a:lnTo>
                  <a:lnTo>
                    <a:pt x="899" y="298"/>
                  </a:lnTo>
                  <a:lnTo>
                    <a:pt x="899" y="298"/>
                  </a:lnTo>
                  <a:lnTo>
                    <a:pt x="896" y="303"/>
                  </a:lnTo>
                  <a:lnTo>
                    <a:pt x="896" y="303"/>
                  </a:lnTo>
                  <a:lnTo>
                    <a:pt x="894" y="304"/>
                  </a:lnTo>
                  <a:lnTo>
                    <a:pt x="892" y="306"/>
                  </a:lnTo>
                  <a:lnTo>
                    <a:pt x="892" y="309"/>
                  </a:lnTo>
                  <a:lnTo>
                    <a:pt x="892" y="314"/>
                  </a:lnTo>
                  <a:lnTo>
                    <a:pt x="893" y="318"/>
                  </a:lnTo>
                  <a:lnTo>
                    <a:pt x="893" y="318"/>
                  </a:lnTo>
                  <a:lnTo>
                    <a:pt x="896" y="321"/>
                  </a:lnTo>
                  <a:lnTo>
                    <a:pt x="898" y="325"/>
                  </a:lnTo>
                  <a:lnTo>
                    <a:pt x="902" y="328"/>
                  </a:lnTo>
                  <a:lnTo>
                    <a:pt x="906" y="331"/>
                  </a:lnTo>
                  <a:lnTo>
                    <a:pt x="915" y="335"/>
                  </a:lnTo>
                  <a:lnTo>
                    <a:pt x="924" y="336"/>
                  </a:lnTo>
                  <a:lnTo>
                    <a:pt x="924" y="336"/>
                  </a:lnTo>
                  <a:lnTo>
                    <a:pt x="909" y="339"/>
                  </a:lnTo>
                  <a:lnTo>
                    <a:pt x="893" y="343"/>
                  </a:lnTo>
                  <a:lnTo>
                    <a:pt x="877" y="344"/>
                  </a:lnTo>
                  <a:lnTo>
                    <a:pt x="870" y="344"/>
                  </a:lnTo>
                  <a:lnTo>
                    <a:pt x="862" y="343"/>
                  </a:lnTo>
                  <a:lnTo>
                    <a:pt x="862" y="343"/>
                  </a:lnTo>
                  <a:lnTo>
                    <a:pt x="852" y="339"/>
                  </a:lnTo>
                  <a:lnTo>
                    <a:pt x="844" y="336"/>
                  </a:lnTo>
                  <a:lnTo>
                    <a:pt x="835" y="332"/>
                  </a:lnTo>
                  <a:lnTo>
                    <a:pt x="826" y="330"/>
                  </a:lnTo>
                  <a:lnTo>
                    <a:pt x="826" y="330"/>
                  </a:lnTo>
                  <a:lnTo>
                    <a:pt x="821" y="330"/>
                  </a:lnTo>
                  <a:lnTo>
                    <a:pt x="817" y="331"/>
                  </a:lnTo>
                  <a:lnTo>
                    <a:pt x="808" y="333"/>
                  </a:lnTo>
                  <a:lnTo>
                    <a:pt x="799" y="335"/>
                  </a:lnTo>
                  <a:lnTo>
                    <a:pt x="796" y="335"/>
                  </a:lnTo>
                  <a:lnTo>
                    <a:pt x="792" y="332"/>
                  </a:lnTo>
                  <a:lnTo>
                    <a:pt x="792" y="332"/>
                  </a:lnTo>
                  <a:lnTo>
                    <a:pt x="787" y="328"/>
                  </a:lnTo>
                  <a:lnTo>
                    <a:pt x="786" y="325"/>
                  </a:lnTo>
                  <a:lnTo>
                    <a:pt x="787" y="322"/>
                  </a:lnTo>
                  <a:lnTo>
                    <a:pt x="790" y="320"/>
                  </a:lnTo>
                  <a:lnTo>
                    <a:pt x="793" y="318"/>
                  </a:lnTo>
                  <a:lnTo>
                    <a:pt x="797" y="315"/>
                  </a:lnTo>
                  <a:lnTo>
                    <a:pt x="804" y="314"/>
                  </a:lnTo>
                  <a:lnTo>
                    <a:pt x="804" y="314"/>
                  </a:lnTo>
                  <a:lnTo>
                    <a:pt x="812" y="314"/>
                  </a:lnTo>
                  <a:lnTo>
                    <a:pt x="821" y="315"/>
                  </a:lnTo>
                  <a:lnTo>
                    <a:pt x="838" y="319"/>
                  </a:lnTo>
                  <a:lnTo>
                    <a:pt x="846" y="319"/>
                  </a:lnTo>
                  <a:lnTo>
                    <a:pt x="853" y="319"/>
                  </a:lnTo>
                  <a:lnTo>
                    <a:pt x="861" y="316"/>
                  </a:lnTo>
                  <a:lnTo>
                    <a:pt x="867" y="313"/>
                  </a:lnTo>
                  <a:lnTo>
                    <a:pt x="867" y="313"/>
                  </a:lnTo>
                  <a:lnTo>
                    <a:pt x="873" y="308"/>
                  </a:lnTo>
                  <a:lnTo>
                    <a:pt x="881" y="302"/>
                  </a:lnTo>
                  <a:lnTo>
                    <a:pt x="889" y="296"/>
                  </a:lnTo>
                  <a:lnTo>
                    <a:pt x="891" y="294"/>
                  </a:lnTo>
                  <a:lnTo>
                    <a:pt x="891" y="290"/>
                  </a:lnTo>
                  <a:lnTo>
                    <a:pt x="891" y="290"/>
                  </a:lnTo>
                  <a:lnTo>
                    <a:pt x="889" y="289"/>
                  </a:lnTo>
                  <a:lnTo>
                    <a:pt x="888" y="288"/>
                  </a:lnTo>
                  <a:lnTo>
                    <a:pt x="883" y="288"/>
                  </a:lnTo>
                  <a:lnTo>
                    <a:pt x="879" y="290"/>
                  </a:lnTo>
                  <a:lnTo>
                    <a:pt x="873" y="295"/>
                  </a:lnTo>
                  <a:lnTo>
                    <a:pt x="862" y="304"/>
                  </a:lnTo>
                  <a:lnTo>
                    <a:pt x="856" y="310"/>
                  </a:lnTo>
                  <a:lnTo>
                    <a:pt x="856" y="310"/>
                  </a:lnTo>
                  <a:lnTo>
                    <a:pt x="840" y="307"/>
                  </a:lnTo>
                  <a:lnTo>
                    <a:pt x="826" y="304"/>
                  </a:lnTo>
                  <a:lnTo>
                    <a:pt x="809" y="303"/>
                  </a:lnTo>
                  <a:lnTo>
                    <a:pt x="802" y="304"/>
                  </a:lnTo>
                  <a:lnTo>
                    <a:pt x="794" y="306"/>
                  </a:lnTo>
                  <a:lnTo>
                    <a:pt x="794" y="306"/>
                  </a:lnTo>
                  <a:lnTo>
                    <a:pt x="791" y="307"/>
                  </a:lnTo>
                  <a:lnTo>
                    <a:pt x="787" y="309"/>
                  </a:lnTo>
                  <a:lnTo>
                    <a:pt x="782" y="314"/>
                  </a:lnTo>
                  <a:lnTo>
                    <a:pt x="779" y="320"/>
                  </a:lnTo>
                  <a:lnTo>
                    <a:pt x="779" y="327"/>
                  </a:lnTo>
                  <a:lnTo>
                    <a:pt x="781" y="333"/>
                  </a:lnTo>
                  <a:lnTo>
                    <a:pt x="785" y="339"/>
                  </a:lnTo>
                  <a:lnTo>
                    <a:pt x="787" y="341"/>
                  </a:lnTo>
                  <a:lnTo>
                    <a:pt x="791" y="343"/>
                  </a:lnTo>
                  <a:lnTo>
                    <a:pt x="794" y="343"/>
                  </a:lnTo>
                  <a:lnTo>
                    <a:pt x="799" y="344"/>
                  </a:lnTo>
                  <a:lnTo>
                    <a:pt x="799" y="344"/>
                  </a:lnTo>
                  <a:lnTo>
                    <a:pt x="808" y="343"/>
                  </a:lnTo>
                  <a:lnTo>
                    <a:pt x="816" y="341"/>
                  </a:lnTo>
                  <a:lnTo>
                    <a:pt x="824" y="341"/>
                  </a:lnTo>
                  <a:lnTo>
                    <a:pt x="833" y="341"/>
                  </a:lnTo>
                  <a:lnTo>
                    <a:pt x="833" y="341"/>
                  </a:lnTo>
                  <a:lnTo>
                    <a:pt x="840" y="343"/>
                  </a:lnTo>
                  <a:lnTo>
                    <a:pt x="846" y="347"/>
                  </a:lnTo>
                  <a:lnTo>
                    <a:pt x="853" y="350"/>
                  </a:lnTo>
                  <a:lnTo>
                    <a:pt x="859" y="353"/>
                  </a:lnTo>
                  <a:lnTo>
                    <a:pt x="859" y="353"/>
                  </a:lnTo>
                  <a:lnTo>
                    <a:pt x="871" y="354"/>
                  </a:lnTo>
                  <a:lnTo>
                    <a:pt x="882" y="354"/>
                  </a:lnTo>
                  <a:lnTo>
                    <a:pt x="894" y="353"/>
                  </a:lnTo>
                  <a:lnTo>
                    <a:pt x="905" y="351"/>
                  </a:lnTo>
                  <a:lnTo>
                    <a:pt x="927" y="344"/>
                  </a:lnTo>
                  <a:lnTo>
                    <a:pt x="948" y="338"/>
                  </a:lnTo>
                  <a:lnTo>
                    <a:pt x="948" y="338"/>
                  </a:lnTo>
                  <a:lnTo>
                    <a:pt x="959" y="336"/>
                  </a:lnTo>
                  <a:lnTo>
                    <a:pt x="969" y="335"/>
                  </a:lnTo>
                  <a:lnTo>
                    <a:pt x="989" y="333"/>
                  </a:lnTo>
                  <a:lnTo>
                    <a:pt x="1010" y="332"/>
                  </a:lnTo>
                  <a:lnTo>
                    <a:pt x="1021" y="330"/>
                  </a:lnTo>
                  <a:lnTo>
                    <a:pt x="1030" y="327"/>
                  </a:lnTo>
                  <a:lnTo>
                    <a:pt x="1030" y="327"/>
                  </a:lnTo>
                  <a:lnTo>
                    <a:pt x="1036" y="325"/>
                  </a:lnTo>
                  <a:lnTo>
                    <a:pt x="1041" y="322"/>
                  </a:lnTo>
                  <a:lnTo>
                    <a:pt x="1045" y="320"/>
                  </a:lnTo>
                  <a:lnTo>
                    <a:pt x="1047" y="316"/>
                  </a:lnTo>
                  <a:lnTo>
                    <a:pt x="1048" y="314"/>
                  </a:lnTo>
                  <a:lnTo>
                    <a:pt x="1048" y="312"/>
                  </a:lnTo>
                  <a:lnTo>
                    <a:pt x="1047" y="308"/>
                  </a:lnTo>
                  <a:lnTo>
                    <a:pt x="1046" y="306"/>
                  </a:lnTo>
                  <a:lnTo>
                    <a:pt x="1040" y="301"/>
                  </a:lnTo>
                  <a:lnTo>
                    <a:pt x="1033" y="297"/>
                  </a:lnTo>
                  <a:lnTo>
                    <a:pt x="1024" y="294"/>
                  </a:lnTo>
                  <a:lnTo>
                    <a:pt x="1015" y="294"/>
                  </a:lnTo>
                  <a:lnTo>
                    <a:pt x="1015" y="294"/>
                  </a:lnTo>
                  <a:lnTo>
                    <a:pt x="1004" y="295"/>
                  </a:lnTo>
                  <a:lnTo>
                    <a:pt x="988" y="297"/>
                  </a:lnTo>
                  <a:lnTo>
                    <a:pt x="980" y="300"/>
                  </a:lnTo>
                  <a:lnTo>
                    <a:pt x="974" y="303"/>
                  </a:lnTo>
                  <a:lnTo>
                    <a:pt x="969" y="306"/>
                  </a:lnTo>
                  <a:lnTo>
                    <a:pt x="969" y="308"/>
                  </a:lnTo>
                  <a:lnTo>
                    <a:pt x="969" y="310"/>
                  </a:lnTo>
                  <a:lnTo>
                    <a:pt x="969" y="310"/>
                  </a:lnTo>
                  <a:lnTo>
                    <a:pt x="970" y="310"/>
                  </a:lnTo>
                  <a:lnTo>
                    <a:pt x="971" y="312"/>
                  </a:lnTo>
                  <a:lnTo>
                    <a:pt x="979" y="310"/>
                  </a:lnTo>
                  <a:lnTo>
                    <a:pt x="1000" y="307"/>
                  </a:lnTo>
                  <a:lnTo>
                    <a:pt x="1011" y="306"/>
                  </a:lnTo>
                  <a:lnTo>
                    <a:pt x="1023" y="306"/>
                  </a:lnTo>
                  <a:lnTo>
                    <a:pt x="1033" y="307"/>
                  </a:lnTo>
                  <a:lnTo>
                    <a:pt x="1036" y="309"/>
                  </a:lnTo>
                  <a:lnTo>
                    <a:pt x="1040" y="312"/>
                  </a:lnTo>
                  <a:lnTo>
                    <a:pt x="1040" y="312"/>
                  </a:lnTo>
                  <a:lnTo>
                    <a:pt x="1035" y="315"/>
                  </a:lnTo>
                  <a:lnTo>
                    <a:pt x="1030" y="318"/>
                  </a:lnTo>
                  <a:lnTo>
                    <a:pt x="1020" y="322"/>
                  </a:lnTo>
                  <a:lnTo>
                    <a:pt x="1007" y="324"/>
                  </a:lnTo>
                  <a:lnTo>
                    <a:pt x="994" y="325"/>
                  </a:lnTo>
                  <a:lnTo>
                    <a:pt x="969" y="326"/>
                  </a:lnTo>
                  <a:lnTo>
                    <a:pt x="957" y="326"/>
                  </a:lnTo>
                  <a:lnTo>
                    <a:pt x="946" y="328"/>
                  </a:lnTo>
                  <a:lnTo>
                    <a:pt x="946" y="328"/>
                  </a:lnTo>
                  <a:lnTo>
                    <a:pt x="948" y="325"/>
                  </a:lnTo>
                  <a:lnTo>
                    <a:pt x="951" y="321"/>
                  </a:lnTo>
                  <a:lnTo>
                    <a:pt x="952" y="316"/>
                  </a:lnTo>
                  <a:lnTo>
                    <a:pt x="952" y="313"/>
                  </a:lnTo>
                  <a:lnTo>
                    <a:pt x="951" y="308"/>
                  </a:lnTo>
                  <a:lnTo>
                    <a:pt x="948" y="304"/>
                  </a:lnTo>
                  <a:lnTo>
                    <a:pt x="946" y="301"/>
                  </a:lnTo>
                  <a:lnTo>
                    <a:pt x="942" y="297"/>
                  </a:lnTo>
                  <a:lnTo>
                    <a:pt x="942" y="297"/>
                  </a:lnTo>
                  <a:lnTo>
                    <a:pt x="948" y="286"/>
                  </a:lnTo>
                  <a:lnTo>
                    <a:pt x="951" y="280"/>
                  </a:lnTo>
                  <a:lnTo>
                    <a:pt x="952" y="273"/>
                  </a:lnTo>
                  <a:lnTo>
                    <a:pt x="952" y="273"/>
                  </a:lnTo>
                  <a:lnTo>
                    <a:pt x="980" y="274"/>
                  </a:lnTo>
                  <a:lnTo>
                    <a:pt x="1028" y="274"/>
                  </a:lnTo>
                  <a:lnTo>
                    <a:pt x="1052" y="274"/>
                  </a:lnTo>
                  <a:lnTo>
                    <a:pt x="1072" y="273"/>
                  </a:lnTo>
                  <a:lnTo>
                    <a:pt x="1088" y="271"/>
                  </a:lnTo>
                  <a:lnTo>
                    <a:pt x="1092" y="269"/>
                  </a:lnTo>
                  <a:lnTo>
                    <a:pt x="1094" y="267"/>
                  </a:lnTo>
                  <a:lnTo>
                    <a:pt x="1094" y="267"/>
                  </a:lnTo>
                  <a:close/>
                  <a:moveTo>
                    <a:pt x="265" y="332"/>
                  </a:moveTo>
                  <a:lnTo>
                    <a:pt x="265" y="332"/>
                  </a:lnTo>
                  <a:lnTo>
                    <a:pt x="264" y="327"/>
                  </a:lnTo>
                  <a:lnTo>
                    <a:pt x="262" y="322"/>
                  </a:lnTo>
                  <a:lnTo>
                    <a:pt x="262" y="322"/>
                  </a:lnTo>
                  <a:lnTo>
                    <a:pt x="268" y="325"/>
                  </a:lnTo>
                  <a:lnTo>
                    <a:pt x="277" y="330"/>
                  </a:lnTo>
                  <a:lnTo>
                    <a:pt x="285" y="335"/>
                  </a:lnTo>
                  <a:lnTo>
                    <a:pt x="288" y="335"/>
                  </a:lnTo>
                  <a:lnTo>
                    <a:pt x="290" y="335"/>
                  </a:lnTo>
                  <a:lnTo>
                    <a:pt x="290" y="335"/>
                  </a:lnTo>
                  <a:lnTo>
                    <a:pt x="291" y="336"/>
                  </a:lnTo>
                  <a:lnTo>
                    <a:pt x="291" y="336"/>
                  </a:lnTo>
                  <a:lnTo>
                    <a:pt x="289" y="338"/>
                  </a:lnTo>
                  <a:lnTo>
                    <a:pt x="288" y="342"/>
                  </a:lnTo>
                  <a:lnTo>
                    <a:pt x="288" y="342"/>
                  </a:lnTo>
                  <a:lnTo>
                    <a:pt x="282" y="342"/>
                  </a:lnTo>
                  <a:lnTo>
                    <a:pt x="276" y="341"/>
                  </a:lnTo>
                  <a:lnTo>
                    <a:pt x="271" y="338"/>
                  </a:lnTo>
                  <a:lnTo>
                    <a:pt x="266" y="336"/>
                  </a:lnTo>
                  <a:lnTo>
                    <a:pt x="266" y="336"/>
                  </a:lnTo>
                  <a:lnTo>
                    <a:pt x="265" y="332"/>
                  </a:lnTo>
                  <a:lnTo>
                    <a:pt x="265" y="332"/>
                  </a:lnTo>
                  <a:close/>
                  <a:moveTo>
                    <a:pt x="284" y="321"/>
                  </a:moveTo>
                  <a:lnTo>
                    <a:pt x="284" y="321"/>
                  </a:lnTo>
                  <a:lnTo>
                    <a:pt x="285" y="320"/>
                  </a:lnTo>
                  <a:lnTo>
                    <a:pt x="285" y="320"/>
                  </a:lnTo>
                  <a:lnTo>
                    <a:pt x="286" y="322"/>
                  </a:lnTo>
                  <a:lnTo>
                    <a:pt x="288" y="325"/>
                  </a:lnTo>
                  <a:lnTo>
                    <a:pt x="288" y="325"/>
                  </a:lnTo>
                  <a:lnTo>
                    <a:pt x="284" y="321"/>
                  </a:lnTo>
                  <a:lnTo>
                    <a:pt x="284" y="321"/>
                  </a:lnTo>
                  <a:close/>
                  <a:moveTo>
                    <a:pt x="924" y="316"/>
                  </a:moveTo>
                  <a:lnTo>
                    <a:pt x="924" y="316"/>
                  </a:lnTo>
                  <a:lnTo>
                    <a:pt x="932" y="324"/>
                  </a:lnTo>
                  <a:lnTo>
                    <a:pt x="932" y="324"/>
                  </a:lnTo>
                  <a:lnTo>
                    <a:pt x="930" y="325"/>
                  </a:lnTo>
                  <a:lnTo>
                    <a:pt x="930" y="325"/>
                  </a:lnTo>
                  <a:lnTo>
                    <a:pt x="923" y="326"/>
                  </a:lnTo>
                  <a:lnTo>
                    <a:pt x="915" y="324"/>
                  </a:lnTo>
                  <a:lnTo>
                    <a:pt x="908" y="321"/>
                  </a:lnTo>
                  <a:lnTo>
                    <a:pt x="905" y="318"/>
                  </a:lnTo>
                  <a:lnTo>
                    <a:pt x="903" y="315"/>
                  </a:lnTo>
                  <a:lnTo>
                    <a:pt x="903" y="315"/>
                  </a:lnTo>
                  <a:lnTo>
                    <a:pt x="906" y="313"/>
                  </a:lnTo>
                  <a:lnTo>
                    <a:pt x="906" y="313"/>
                  </a:lnTo>
                  <a:lnTo>
                    <a:pt x="911" y="316"/>
                  </a:lnTo>
                  <a:lnTo>
                    <a:pt x="916" y="319"/>
                  </a:lnTo>
                  <a:lnTo>
                    <a:pt x="920" y="319"/>
                  </a:lnTo>
                  <a:lnTo>
                    <a:pt x="924" y="316"/>
                  </a:lnTo>
                  <a:lnTo>
                    <a:pt x="924" y="316"/>
                  </a:lnTo>
                  <a:close/>
                  <a:moveTo>
                    <a:pt x="910" y="302"/>
                  </a:moveTo>
                  <a:lnTo>
                    <a:pt x="910" y="302"/>
                  </a:lnTo>
                  <a:lnTo>
                    <a:pt x="914" y="301"/>
                  </a:lnTo>
                  <a:lnTo>
                    <a:pt x="914" y="301"/>
                  </a:lnTo>
                  <a:lnTo>
                    <a:pt x="920" y="303"/>
                  </a:lnTo>
                  <a:lnTo>
                    <a:pt x="920" y="303"/>
                  </a:lnTo>
                  <a:lnTo>
                    <a:pt x="915" y="302"/>
                  </a:lnTo>
                  <a:lnTo>
                    <a:pt x="910" y="302"/>
                  </a:lnTo>
                  <a:lnTo>
                    <a:pt x="910" y="302"/>
                  </a:lnTo>
                  <a:close/>
                  <a:moveTo>
                    <a:pt x="942" y="265"/>
                  </a:moveTo>
                  <a:lnTo>
                    <a:pt x="942" y="265"/>
                  </a:lnTo>
                  <a:lnTo>
                    <a:pt x="909" y="265"/>
                  </a:lnTo>
                  <a:lnTo>
                    <a:pt x="909" y="265"/>
                  </a:lnTo>
                  <a:lnTo>
                    <a:pt x="906" y="259"/>
                  </a:lnTo>
                  <a:lnTo>
                    <a:pt x="905" y="253"/>
                  </a:lnTo>
                  <a:lnTo>
                    <a:pt x="905" y="247"/>
                  </a:lnTo>
                  <a:lnTo>
                    <a:pt x="908" y="243"/>
                  </a:lnTo>
                  <a:lnTo>
                    <a:pt x="908" y="243"/>
                  </a:lnTo>
                  <a:lnTo>
                    <a:pt x="910" y="247"/>
                  </a:lnTo>
                  <a:lnTo>
                    <a:pt x="912" y="249"/>
                  </a:lnTo>
                  <a:lnTo>
                    <a:pt x="916" y="250"/>
                  </a:lnTo>
                  <a:lnTo>
                    <a:pt x="918" y="251"/>
                  </a:lnTo>
                  <a:lnTo>
                    <a:pt x="922" y="250"/>
                  </a:lnTo>
                  <a:lnTo>
                    <a:pt x="926" y="248"/>
                  </a:lnTo>
                  <a:lnTo>
                    <a:pt x="933" y="242"/>
                  </a:lnTo>
                  <a:lnTo>
                    <a:pt x="933" y="242"/>
                  </a:lnTo>
                  <a:lnTo>
                    <a:pt x="936" y="247"/>
                  </a:lnTo>
                  <a:lnTo>
                    <a:pt x="936" y="247"/>
                  </a:lnTo>
                  <a:lnTo>
                    <a:pt x="939" y="251"/>
                  </a:lnTo>
                  <a:lnTo>
                    <a:pt x="941" y="255"/>
                  </a:lnTo>
                  <a:lnTo>
                    <a:pt x="942" y="265"/>
                  </a:lnTo>
                  <a:lnTo>
                    <a:pt x="942" y="265"/>
                  </a:lnTo>
                  <a:close/>
                  <a:moveTo>
                    <a:pt x="915" y="236"/>
                  </a:moveTo>
                  <a:lnTo>
                    <a:pt x="915" y="236"/>
                  </a:lnTo>
                  <a:lnTo>
                    <a:pt x="920" y="235"/>
                  </a:lnTo>
                  <a:lnTo>
                    <a:pt x="924" y="236"/>
                  </a:lnTo>
                  <a:lnTo>
                    <a:pt x="924" y="236"/>
                  </a:lnTo>
                  <a:lnTo>
                    <a:pt x="917" y="241"/>
                  </a:lnTo>
                  <a:lnTo>
                    <a:pt x="917" y="241"/>
                  </a:lnTo>
                  <a:lnTo>
                    <a:pt x="915" y="236"/>
                  </a:lnTo>
                  <a:lnTo>
                    <a:pt x="915" y="236"/>
                  </a:lnTo>
                  <a:close/>
                  <a:moveTo>
                    <a:pt x="927" y="178"/>
                  </a:moveTo>
                  <a:lnTo>
                    <a:pt x="927" y="178"/>
                  </a:lnTo>
                  <a:lnTo>
                    <a:pt x="928" y="177"/>
                  </a:lnTo>
                  <a:lnTo>
                    <a:pt x="929" y="176"/>
                  </a:lnTo>
                  <a:lnTo>
                    <a:pt x="929" y="172"/>
                  </a:lnTo>
                  <a:lnTo>
                    <a:pt x="927" y="166"/>
                  </a:lnTo>
                  <a:lnTo>
                    <a:pt x="927" y="166"/>
                  </a:lnTo>
                  <a:lnTo>
                    <a:pt x="927" y="165"/>
                  </a:lnTo>
                  <a:lnTo>
                    <a:pt x="927" y="165"/>
                  </a:lnTo>
                  <a:lnTo>
                    <a:pt x="932" y="168"/>
                  </a:lnTo>
                  <a:lnTo>
                    <a:pt x="938" y="176"/>
                  </a:lnTo>
                  <a:lnTo>
                    <a:pt x="938" y="176"/>
                  </a:lnTo>
                  <a:lnTo>
                    <a:pt x="941" y="182"/>
                  </a:lnTo>
                  <a:lnTo>
                    <a:pt x="944" y="189"/>
                  </a:lnTo>
                  <a:lnTo>
                    <a:pt x="944" y="196"/>
                  </a:lnTo>
                  <a:lnTo>
                    <a:pt x="942" y="203"/>
                  </a:lnTo>
                  <a:lnTo>
                    <a:pt x="940" y="210"/>
                  </a:lnTo>
                  <a:lnTo>
                    <a:pt x="938" y="216"/>
                  </a:lnTo>
                  <a:lnTo>
                    <a:pt x="932" y="229"/>
                  </a:lnTo>
                  <a:lnTo>
                    <a:pt x="932" y="229"/>
                  </a:lnTo>
                  <a:lnTo>
                    <a:pt x="927" y="226"/>
                  </a:lnTo>
                  <a:lnTo>
                    <a:pt x="922" y="225"/>
                  </a:lnTo>
                  <a:lnTo>
                    <a:pt x="917" y="225"/>
                  </a:lnTo>
                  <a:lnTo>
                    <a:pt x="914" y="226"/>
                  </a:lnTo>
                  <a:lnTo>
                    <a:pt x="914" y="226"/>
                  </a:lnTo>
                  <a:lnTo>
                    <a:pt x="912" y="213"/>
                  </a:lnTo>
                  <a:lnTo>
                    <a:pt x="912" y="198"/>
                  </a:lnTo>
                  <a:lnTo>
                    <a:pt x="914" y="184"/>
                  </a:lnTo>
                  <a:lnTo>
                    <a:pt x="917" y="173"/>
                  </a:lnTo>
                  <a:lnTo>
                    <a:pt x="917" y="173"/>
                  </a:lnTo>
                  <a:lnTo>
                    <a:pt x="917" y="176"/>
                  </a:lnTo>
                  <a:lnTo>
                    <a:pt x="918" y="179"/>
                  </a:lnTo>
                  <a:lnTo>
                    <a:pt x="922" y="184"/>
                  </a:lnTo>
                  <a:lnTo>
                    <a:pt x="923" y="184"/>
                  </a:lnTo>
                  <a:lnTo>
                    <a:pt x="926" y="184"/>
                  </a:lnTo>
                  <a:lnTo>
                    <a:pt x="927" y="182"/>
                  </a:lnTo>
                  <a:lnTo>
                    <a:pt x="927" y="178"/>
                  </a:lnTo>
                  <a:lnTo>
                    <a:pt x="927" y="178"/>
                  </a:lnTo>
                  <a:close/>
                  <a:moveTo>
                    <a:pt x="915" y="115"/>
                  </a:moveTo>
                  <a:lnTo>
                    <a:pt x="915" y="115"/>
                  </a:lnTo>
                  <a:lnTo>
                    <a:pt x="920" y="117"/>
                  </a:lnTo>
                  <a:lnTo>
                    <a:pt x="920" y="117"/>
                  </a:lnTo>
                  <a:lnTo>
                    <a:pt x="917" y="118"/>
                  </a:lnTo>
                  <a:lnTo>
                    <a:pt x="917" y="118"/>
                  </a:lnTo>
                  <a:lnTo>
                    <a:pt x="915" y="118"/>
                  </a:lnTo>
                  <a:lnTo>
                    <a:pt x="915" y="118"/>
                  </a:lnTo>
                  <a:lnTo>
                    <a:pt x="915" y="115"/>
                  </a:lnTo>
                  <a:lnTo>
                    <a:pt x="915" y="115"/>
                  </a:lnTo>
                  <a:close/>
                  <a:moveTo>
                    <a:pt x="904" y="20"/>
                  </a:moveTo>
                  <a:lnTo>
                    <a:pt x="904" y="20"/>
                  </a:lnTo>
                  <a:lnTo>
                    <a:pt x="906" y="21"/>
                  </a:lnTo>
                  <a:lnTo>
                    <a:pt x="906" y="21"/>
                  </a:lnTo>
                  <a:lnTo>
                    <a:pt x="905" y="24"/>
                  </a:lnTo>
                  <a:lnTo>
                    <a:pt x="905" y="24"/>
                  </a:lnTo>
                  <a:lnTo>
                    <a:pt x="904" y="24"/>
                  </a:lnTo>
                  <a:lnTo>
                    <a:pt x="904" y="24"/>
                  </a:lnTo>
                  <a:lnTo>
                    <a:pt x="904" y="20"/>
                  </a:lnTo>
                  <a:lnTo>
                    <a:pt x="904" y="20"/>
                  </a:lnTo>
                  <a:close/>
                  <a:moveTo>
                    <a:pt x="904" y="44"/>
                  </a:moveTo>
                  <a:lnTo>
                    <a:pt x="904" y="44"/>
                  </a:lnTo>
                  <a:lnTo>
                    <a:pt x="904" y="50"/>
                  </a:lnTo>
                  <a:lnTo>
                    <a:pt x="904" y="50"/>
                  </a:lnTo>
                  <a:lnTo>
                    <a:pt x="903" y="44"/>
                  </a:lnTo>
                  <a:lnTo>
                    <a:pt x="903" y="44"/>
                  </a:lnTo>
                  <a:lnTo>
                    <a:pt x="904" y="44"/>
                  </a:lnTo>
                  <a:lnTo>
                    <a:pt x="904" y="44"/>
                  </a:lnTo>
                  <a:close/>
                  <a:moveTo>
                    <a:pt x="902" y="79"/>
                  </a:moveTo>
                  <a:lnTo>
                    <a:pt x="902" y="79"/>
                  </a:lnTo>
                  <a:lnTo>
                    <a:pt x="902" y="85"/>
                  </a:lnTo>
                  <a:lnTo>
                    <a:pt x="903" y="88"/>
                  </a:lnTo>
                  <a:lnTo>
                    <a:pt x="906" y="89"/>
                  </a:lnTo>
                  <a:lnTo>
                    <a:pt x="906" y="89"/>
                  </a:lnTo>
                  <a:lnTo>
                    <a:pt x="909" y="88"/>
                  </a:lnTo>
                  <a:lnTo>
                    <a:pt x="911" y="85"/>
                  </a:lnTo>
                  <a:lnTo>
                    <a:pt x="911" y="82"/>
                  </a:lnTo>
                  <a:lnTo>
                    <a:pt x="912" y="77"/>
                  </a:lnTo>
                  <a:lnTo>
                    <a:pt x="912" y="62"/>
                  </a:lnTo>
                  <a:lnTo>
                    <a:pt x="912" y="62"/>
                  </a:lnTo>
                  <a:lnTo>
                    <a:pt x="918" y="66"/>
                  </a:lnTo>
                  <a:lnTo>
                    <a:pt x="923" y="71"/>
                  </a:lnTo>
                  <a:lnTo>
                    <a:pt x="928" y="77"/>
                  </a:lnTo>
                  <a:lnTo>
                    <a:pt x="930" y="84"/>
                  </a:lnTo>
                  <a:lnTo>
                    <a:pt x="930" y="84"/>
                  </a:lnTo>
                  <a:lnTo>
                    <a:pt x="930" y="91"/>
                  </a:lnTo>
                  <a:lnTo>
                    <a:pt x="930" y="98"/>
                  </a:lnTo>
                  <a:lnTo>
                    <a:pt x="929" y="103"/>
                  </a:lnTo>
                  <a:lnTo>
                    <a:pt x="927" y="108"/>
                  </a:lnTo>
                  <a:lnTo>
                    <a:pt x="927" y="108"/>
                  </a:lnTo>
                  <a:lnTo>
                    <a:pt x="923" y="106"/>
                  </a:lnTo>
                  <a:lnTo>
                    <a:pt x="923" y="106"/>
                  </a:lnTo>
                  <a:lnTo>
                    <a:pt x="922" y="102"/>
                  </a:lnTo>
                  <a:lnTo>
                    <a:pt x="920" y="101"/>
                  </a:lnTo>
                  <a:lnTo>
                    <a:pt x="917" y="102"/>
                  </a:lnTo>
                  <a:lnTo>
                    <a:pt x="915" y="103"/>
                  </a:lnTo>
                  <a:lnTo>
                    <a:pt x="915" y="103"/>
                  </a:lnTo>
                  <a:lnTo>
                    <a:pt x="911" y="100"/>
                  </a:lnTo>
                  <a:lnTo>
                    <a:pt x="909" y="98"/>
                  </a:lnTo>
                  <a:lnTo>
                    <a:pt x="908" y="101"/>
                  </a:lnTo>
                  <a:lnTo>
                    <a:pt x="906" y="104"/>
                  </a:lnTo>
                  <a:lnTo>
                    <a:pt x="906" y="114"/>
                  </a:lnTo>
                  <a:lnTo>
                    <a:pt x="906" y="120"/>
                  </a:lnTo>
                  <a:lnTo>
                    <a:pt x="906" y="120"/>
                  </a:lnTo>
                  <a:lnTo>
                    <a:pt x="904" y="120"/>
                  </a:lnTo>
                  <a:lnTo>
                    <a:pt x="902" y="118"/>
                  </a:lnTo>
                  <a:lnTo>
                    <a:pt x="902" y="118"/>
                  </a:lnTo>
                  <a:lnTo>
                    <a:pt x="900" y="115"/>
                  </a:lnTo>
                  <a:lnTo>
                    <a:pt x="898" y="110"/>
                  </a:lnTo>
                  <a:lnTo>
                    <a:pt x="894" y="103"/>
                  </a:lnTo>
                  <a:lnTo>
                    <a:pt x="894" y="103"/>
                  </a:lnTo>
                  <a:lnTo>
                    <a:pt x="894" y="97"/>
                  </a:lnTo>
                  <a:lnTo>
                    <a:pt x="893" y="94"/>
                  </a:lnTo>
                  <a:lnTo>
                    <a:pt x="892" y="92"/>
                  </a:lnTo>
                  <a:lnTo>
                    <a:pt x="891" y="91"/>
                  </a:lnTo>
                  <a:lnTo>
                    <a:pt x="891" y="91"/>
                  </a:lnTo>
                  <a:lnTo>
                    <a:pt x="889" y="84"/>
                  </a:lnTo>
                  <a:lnTo>
                    <a:pt x="889" y="77"/>
                  </a:lnTo>
                  <a:lnTo>
                    <a:pt x="889" y="73"/>
                  </a:lnTo>
                  <a:lnTo>
                    <a:pt x="891" y="70"/>
                  </a:lnTo>
                  <a:lnTo>
                    <a:pt x="893" y="67"/>
                  </a:lnTo>
                  <a:lnTo>
                    <a:pt x="897" y="65"/>
                  </a:lnTo>
                  <a:lnTo>
                    <a:pt x="897" y="65"/>
                  </a:lnTo>
                  <a:lnTo>
                    <a:pt x="898" y="72"/>
                  </a:lnTo>
                  <a:lnTo>
                    <a:pt x="902" y="79"/>
                  </a:lnTo>
                  <a:lnTo>
                    <a:pt x="902" y="79"/>
                  </a:lnTo>
                  <a:close/>
                  <a:moveTo>
                    <a:pt x="791" y="35"/>
                  </a:moveTo>
                  <a:lnTo>
                    <a:pt x="791" y="35"/>
                  </a:lnTo>
                  <a:lnTo>
                    <a:pt x="787" y="35"/>
                  </a:lnTo>
                  <a:lnTo>
                    <a:pt x="787" y="35"/>
                  </a:lnTo>
                  <a:lnTo>
                    <a:pt x="787" y="35"/>
                  </a:lnTo>
                  <a:lnTo>
                    <a:pt x="787" y="35"/>
                  </a:lnTo>
                  <a:lnTo>
                    <a:pt x="791" y="35"/>
                  </a:lnTo>
                  <a:lnTo>
                    <a:pt x="791" y="35"/>
                  </a:lnTo>
                  <a:close/>
                  <a:moveTo>
                    <a:pt x="691" y="32"/>
                  </a:moveTo>
                  <a:lnTo>
                    <a:pt x="691" y="32"/>
                  </a:lnTo>
                  <a:lnTo>
                    <a:pt x="713" y="33"/>
                  </a:lnTo>
                  <a:lnTo>
                    <a:pt x="713" y="33"/>
                  </a:lnTo>
                  <a:lnTo>
                    <a:pt x="691" y="32"/>
                  </a:lnTo>
                  <a:lnTo>
                    <a:pt x="691" y="32"/>
                  </a:lnTo>
                  <a:lnTo>
                    <a:pt x="691" y="32"/>
                  </a:lnTo>
                  <a:lnTo>
                    <a:pt x="691" y="32"/>
                  </a:lnTo>
                  <a:close/>
                  <a:moveTo>
                    <a:pt x="285" y="53"/>
                  </a:moveTo>
                  <a:lnTo>
                    <a:pt x="285" y="53"/>
                  </a:lnTo>
                  <a:lnTo>
                    <a:pt x="360" y="49"/>
                  </a:lnTo>
                  <a:lnTo>
                    <a:pt x="434" y="45"/>
                  </a:lnTo>
                  <a:lnTo>
                    <a:pt x="509" y="43"/>
                  </a:lnTo>
                  <a:lnTo>
                    <a:pt x="584" y="41"/>
                  </a:lnTo>
                  <a:lnTo>
                    <a:pt x="584" y="41"/>
                  </a:lnTo>
                  <a:lnTo>
                    <a:pt x="661" y="42"/>
                  </a:lnTo>
                  <a:lnTo>
                    <a:pt x="738" y="44"/>
                  </a:lnTo>
                  <a:lnTo>
                    <a:pt x="816" y="45"/>
                  </a:lnTo>
                  <a:lnTo>
                    <a:pt x="855" y="45"/>
                  </a:lnTo>
                  <a:lnTo>
                    <a:pt x="893" y="44"/>
                  </a:lnTo>
                  <a:lnTo>
                    <a:pt x="893" y="44"/>
                  </a:lnTo>
                  <a:lnTo>
                    <a:pt x="894" y="55"/>
                  </a:lnTo>
                  <a:lnTo>
                    <a:pt x="894" y="55"/>
                  </a:lnTo>
                  <a:lnTo>
                    <a:pt x="887" y="59"/>
                  </a:lnTo>
                  <a:lnTo>
                    <a:pt x="883" y="65"/>
                  </a:lnTo>
                  <a:lnTo>
                    <a:pt x="881" y="71"/>
                  </a:lnTo>
                  <a:lnTo>
                    <a:pt x="880" y="78"/>
                  </a:lnTo>
                  <a:lnTo>
                    <a:pt x="880" y="85"/>
                  </a:lnTo>
                  <a:lnTo>
                    <a:pt x="881" y="92"/>
                  </a:lnTo>
                  <a:lnTo>
                    <a:pt x="886" y="107"/>
                  </a:lnTo>
                  <a:lnTo>
                    <a:pt x="886" y="107"/>
                  </a:lnTo>
                  <a:lnTo>
                    <a:pt x="888" y="115"/>
                  </a:lnTo>
                  <a:lnTo>
                    <a:pt x="892" y="123"/>
                  </a:lnTo>
                  <a:lnTo>
                    <a:pt x="896" y="126"/>
                  </a:lnTo>
                  <a:lnTo>
                    <a:pt x="899" y="129"/>
                  </a:lnTo>
                  <a:lnTo>
                    <a:pt x="903" y="130"/>
                  </a:lnTo>
                  <a:lnTo>
                    <a:pt x="908" y="130"/>
                  </a:lnTo>
                  <a:lnTo>
                    <a:pt x="908" y="130"/>
                  </a:lnTo>
                  <a:lnTo>
                    <a:pt x="911" y="145"/>
                  </a:lnTo>
                  <a:lnTo>
                    <a:pt x="915" y="159"/>
                  </a:lnTo>
                  <a:lnTo>
                    <a:pt x="915" y="159"/>
                  </a:lnTo>
                  <a:lnTo>
                    <a:pt x="912" y="162"/>
                  </a:lnTo>
                  <a:lnTo>
                    <a:pt x="910" y="166"/>
                  </a:lnTo>
                  <a:lnTo>
                    <a:pt x="906" y="176"/>
                  </a:lnTo>
                  <a:lnTo>
                    <a:pt x="904" y="188"/>
                  </a:lnTo>
                  <a:lnTo>
                    <a:pt x="903" y="198"/>
                  </a:lnTo>
                  <a:lnTo>
                    <a:pt x="903" y="198"/>
                  </a:lnTo>
                  <a:lnTo>
                    <a:pt x="900" y="202"/>
                  </a:lnTo>
                  <a:lnTo>
                    <a:pt x="900" y="206"/>
                  </a:lnTo>
                  <a:lnTo>
                    <a:pt x="899" y="215"/>
                  </a:lnTo>
                  <a:lnTo>
                    <a:pt x="902" y="225"/>
                  </a:lnTo>
                  <a:lnTo>
                    <a:pt x="903" y="232"/>
                  </a:lnTo>
                  <a:lnTo>
                    <a:pt x="903" y="232"/>
                  </a:lnTo>
                  <a:lnTo>
                    <a:pt x="898" y="238"/>
                  </a:lnTo>
                  <a:lnTo>
                    <a:pt x="897" y="245"/>
                  </a:lnTo>
                  <a:lnTo>
                    <a:pt x="896" y="255"/>
                  </a:lnTo>
                  <a:lnTo>
                    <a:pt x="898" y="265"/>
                  </a:lnTo>
                  <a:lnTo>
                    <a:pt x="898" y="265"/>
                  </a:lnTo>
                  <a:lnTo>
                    <a:pt x="750" y="268"/>
                  </a:lnTo>
                  <a:lnTo>
                    <a:pt x="602" y="272"/>
                  </a:lnTo>
                  <a:lnTo>
                    <a:pt x="454" y="275"/>
                  </a:lnTo>
                  <a:lnTo>
                    <a:pt x="379" y="277"/>
                  </a:lnTo>
                  <a:lnTo>
                    <a:pt x="306" y="275"/>
                  </a:lnTo>
                  <a:lnTo>
                    <a:pt x="306" y="275"/>
                  </a:lnTo>
                  <a:lnTo>
                    <a:pt x="306" y="265"/>
                  </a:lnTo>
                  <a:lnTo>
                    <a:pt x="306" y="260"/>
                  </a:lnTo>
                  <a:lnTo>
                    <a:pt x="303" y="255"/>
                  </a:lnTo>
                  <a:lnTo>
                    <a:pt x="303" y="255"/>
                  </a:lnTo>
                  <a:lnTo>
                    <a:pt x="301" y="250"/>
                  </a:lnTo>
                  <a:lnTo>
                    <a:pt x="298" y="245"/>
                  </a:lnTo>
                  <a:lnTo>
                    <a:pt x="295" y="242"/>
                  </a:lnTo>
                  <a:lnTo>
                    <a:pt x="290" y="239"/>
                  </a:lnTo>
                  <a:lnTo>
                    <a:pt x="290" y="239"/>
                  </a:lnTo>
                  <a:lnTo>
                    <a:pt x="294" y="231"/>
                  </a:lnTo>
                  <a:lnTo>
                    <a:pt x="295" y="221"/>
                  </a:lnTo>
                  <a:lnTo>
                    <a:pt x="296" y="210"/>
                  </a:lnTo>
                  <a:lnTo>
                    <a:pt x="296" y="200"/>
                  </a:lnTo>
                  <a:lnTo>
                    <a:pt x="295" y="189"/>
                  </a:lnTo>
                  <a:lnTo>
                    <a:pt x="292" y="179"/>
                  </a:lnTo>
                  <a:lnTo>
                    <a:pt x="289" y="170"/>
                  </a:lnTo>
                  <a:lnTo>
                    <a:pt x="283" y="162"/>
                  </a:lnTo>
                  <a:lnTo>
                    <a:pt x="283" y="162"/>
                  </a:lnTo>
                  <a:lnTo>
                    <a:pt x="284" y="151"/>
                  </a:lnTo>
                  <a:lnTo>
                    <a:pt x="284" y="142"/>
                  </a:lnTo>
                  <a:lnTo>
                    <a:pt x="284" y="142"/>
                  </a:lnTo>
                  <a:lnTo>
                    <a:pt x="288" y="138"/>
                  </a:lnTo>
                  <a:lnTo>
                    <a:pt x="290" y="135"/>
                  </a:lnTo>
                  <a:lnTo>
                    <a:pt x="295" y="125"/>
                  </a:lnTo>
                  <a:lnTo>
                    <a:pt x="296" y="114"/>
                  </a:lnTo>
                  <a:lnTo>
                    <a:pt x="296" y="103"/>
                  </a:lnTo>
                  <a:lnTo>
                    <a:pt x="295" y="92"/>
                  </a:lnTo>
                  <a:lnTo>
                    <a:pt x="292" y="82"/>
                  </a:lnTo>
                  <a:lnTo>
                    <a:pt x="288" y="72"/>
                  </a:lnTo>
                  <a:lnTo>
                    <a:pt x="283" y="64"/>
                  </a:lnTo>
                  <a:lnTo>
                    <a:pt x="283" y="64"/>
                  </a:lnTo>
                  <a:lnTo>
                    <a:pt x="285" y="53"/>
                  </a:lnTo>
                  <a:lnTo>
                    <a:pt x="285" y="53"/>
                  </a:lnTo>
                  <a:close/>
                  <a:moveTo>
                    <a:pt x="272" y="24"/>
                  </a:moveTo>
                  <a:lnTo>
                    <a:pt x="272" y="24"/>
                  </a:lnTo>
                  <a:lnTo>
                    <a:pt x="273" y="27"/>
                  </a:lnTo>
                  <a:lnTo>
                    <a:pt x="273" y="27"/>
                  </a:lnTo>
                  <a:lnTo>
                    <a:pt x="271" y="27"/>
                  </a:lnTo>
                  <a:lnTo>
                    <a:pt x="271" y="27"/>
                  </a:lnTo>
                  <a:lnTo>
                    <a:pt x="272" y="24"/>
                  </a:lnTo>
                  <a:lnTo>
                    <a:pt x="272" y="24"/>
                  </a:lnTo>
                  <a:close/>
                  <a:moveTo>
                    <a:pt x="270" y="43"/>
                  </a:moveTo>
                  <a:lnTo>
                    <a:pt x="270" y="43"/>
                  </a:lnTo>
                  <a:lnTo>
                    <a:pt x="273" y="42"/>
                  </a:lnTo>
                  <a:lnTo>
                    <a:pt x="273" y="42"/>
                  </a:lnTo>
                  <a:lnTo>
                    <a:pt x="277" y="43"/>
                  </a:lnTo>
                  <a:lnTo>
                    <a:pt x="277" y="43"/>
                  </a:lnTo>
                  <a:lnTo>
                    <a:pt x="277" y="44"/>
                  </a:lnTo>
                  <a:lnTo>
                    <a:pt x="277" y="44"/>
                  </a:lnTo>
                  <a:lnTo>
                    <a:pt x="270" y="44"/>
                  </a:lnTo>
                  <a:lnTo>
                    <a:pt x="270" y="44"/>
                  </a:lnTo>
                  <a:lnTo>
                    <a:pt x="270" y="43"/>
                  </a:lnTo>
                  <a:lnTo>
                    <a:pt x="270" y="43"/>
                  </a:lnTo>
                  <a:close/>
                  <a:moveTo>
                    <a:pt x="271" y="54"/>
                  </a:moveTo>
                  <a:lnTo>
                    <a:pt x="271" y="54"/>
                  </a:lnTo>
                  <a:lnTo>
                    <a:pt x="271" y="54"/>
                  </a:lnTo>
                  <a:lnTo>
                    <a:pt x="271" y="54"/>
                  </a:lnTo>
                  <a:lnTo>
                    <a:pt x="276" y="54"/>
                  </a:lnTo>
                  <a:lnTo>
                    <a:pt x="276" y="54"/>
                  </a:lnTo>
                  <a:lnTo>
                    <a:pt x="274" y="56"/>
                  </a:lnTo>
                  <a:lnTo>
                    <a:pt x="274" y="56"/>
                  </a:lnTo>
                  <a:lnTo>
                    <a:pt x="271" y="54"/>
                  </a:lnTo>
                  <a:lnTo>
                    <a:pt x="271" y="54"/>
                  </a:lnTo>
                  <a:close/>
                  <a:moveTo>
                    <a:pt x="272" y="66"/>
                  </a:moveTo>
                  <a:lnTo>
                    <a:pt x="272" y="66"/>
                  </a:lnTo>
                  <a:lnTo>
                    <a:pt x="271" y="68"/>
                  </a:lnTo>
                  <a:lnTo>
                    <a:pt x="271" y="68"/>
                  </a:lnTo>
                  <a:lnTo>
                    <a:pt x="271" y="66"/>
                  </a:lnTo>
                  <a:lnTo>
                    <a:pt x="271" y="66"/>
                  </a:lnTo>
                  <a:lnTo>
                    <a:pt x="272" y="66"/>
                  </a:lnTo>
                  <a:lnTo>
                    <a:pt x="272" y="66"/>
                  </a:lnTo>
                  <a:close/>
                  <a:moveTo>
                    <a:pt x="279" y="76"/>
                  </a:moveTo>
                  <a:lnTo>
                    <a:pt x="279" y="76"/>
                  </a:lnTo>
                  <a:lnTo>
                    <a:pt x="284" y="88"/>
                  </a:lnTo>
                  <a:lnTo>
                    <a:pt x="286" y="102"/>
                  </a:lnTo>
                  <a:lnTo>
                    <a:pt x="286" y="109"/>
                  </a:lnTo>
                  <a:lnTo>
                    <a:pt x="286" y="117"/>
                  </a:lnTo>
                  <a:lnTo>
                    <a:pt x="284" y="123"/>
                  </a:lnTo>
                  <a:lnTo>
                    <a:pt x="282" y="129"/>
                  </a:lnTo>
                  <a:lnTo>
                    <a:pt x="282" y="129"/>
                  </a:lnTo>
                  <a:lnTo>
                    <a:pt x="279" y="124"/>
                  </a:lnTo>
                  <a:lnTo>
                    <a:pt x="276" y="120"/>
                  </a:lnTo>
                  <a:lnTo>
                    <a:pt x="273" y="119"/>
                  </a:lnTo>
                  <a:lnTo>
                    <a:pt x="270" y="119"/>
                  </a:lnTo>
                  <a:lnTo>
                    <a:pt x="267" y="120"/>
                  </a:lnTo>
                  <a:lnTo>
                    <a:pt x="266" y="121"/>
                  </a:lnTo>
                  <a:lnTo>
                    <a:pt x="267" y="124"/>
                  </a:lnTo>
                  <a:lnTo>
                    <a:pt x="270" y="127"/>
                  </a:lnTo>
                  <a:lnTo>
                    <a:pt x="270" y="127"/>
                  </a:lnTo>
                  <a:lnTo>
                    <a:pt x="267" y="129"/>
                  </a:lnTo>
                  <a:lnTo>
                    <a:pt x="266" y="131"/>
                  </a:lnTo>
                  <a:lnTo>
                    <a:pt x="265" y="133"/>
                  </a:lnTo>
                  <a:lnTo>
                    <a:pt x="266" y="136"/>
                  </a:lnTo>
                  <a:lnTo>
                    <a:pt x="266" y="136"/>
                  </a:lnTo>
                  <a:lnTo>
                    <a:pt x="262" y="133"/>
                  </a:lnTo>
                  <a:lnTo>
                    <a:pt x="259" y="130"/>
                  </a:lnTo>
                  <a:lnTo>
                    <a:pt x="256" y="125"/>
                  </a:lnTo>
                  <a:lnTo>
                    <a:pt x="254" y="119"/>
                  </a:lnTo>
                  <a:lnTo>
                    <a:pt x="254" y="119"/>
                  </a:lnTo>
                  <a:lnTo>
                    <a:pt x="255" y="115"/>
                  </a:lnTo>
                  <a:lnTo>
                    <a:pt x="255" y="112"/>
                  </a:lnTo>
                  <a:lnTo>
                    <a:pt x="254" y="109"/>
                  </a:lnTo>
                  <a:lnTo>
                    <a:pt x="252" y="106"/>
                  </a:lnTo>
                  <a:lnTo>
                    <a:pt x="252" y="106"/>
                  </a:lnTo>
                  <a:lnTo>
                    <a:pt x="250" y="97"/>
                  </a:lnTo>
                  <a:lnTo>
                    <a:pt x="250" y="92"/>
                  </a:lnTo>
                  <a:lnTo>
                    <a:pt x="248" y="90"/>
                  </a:lnTo>
                  <a:lnTo>
                    <a:pt x="248" y="90"/>
                  </a:lnTo>
                  <a:lnTo>
                    <a:pt x="248" y="82"/>
                  </a:lnTo>
                  <a:lnTo>
                    <a:pt x="250" y="74"/>
                  </a:lnTo>
                  <a:lnTo>
                    <a:pt x="253" y="71"/>
                  </a:lnTo>
                  <a:lnTo>
                    <a:pt x="255" y="67"/>
                  </a:lnTo>
                  <a:lnTo>
                    <a:pt x="258" y="65"/>
                  </a:lnTo>
                  <a:lnTo>
                    <a:pt x="261" y="64"/>
                  </a:lnTo>
                  <a:lnTo>
                    <a:pt x="261" y="64"/>
                  </a:lnTo>
                  <a:lnTo>
                    <a:pt x="262" y="76"/>
                  </a:lnTo>
                  <a:lnTo>
                    <a:pt x="264" y="80"/>
                  </a:lnTo>
                  <a:lnTo>
                    <a:pt x="266" y="85"/>
                  </a:lnTo>
                  <a:lnTo>
                    <a:pt x="268" y="86"/>
                  </a:lnTo>
                  <a:lnTo>
                    <a:pt x="271" y="86"/>
                  </a:lnTo>
                  <a:lnTo>
                    <a:pt x="274" y="83"/>
                  </a:lnTo>
                  <a:lnTo>
                    <a:pt x="279" y="76"/>
                  </a:lnTo>
                  <a:lnTo>
                    <a:pt x="279" y="76"/>
                  </a:lnTo>
                  <a:close/>
                  <a:moveTo>
                    <a:pt x="254" y="37"/>
                  </a:moveTo>
                  <a:lnTo>
                    <a:pt x="254" y="37"/>
                  </a:lnTo>
                  <a:lnTo>
                    <a:pt x="241" y="38"/>
                  </a:lnTo>
                  <a:lnTo>
                    <a:pt x="226" y="38"/>
                  </a:lnTo>
                  <a:lnTo>
                    <a:pt x="226" y="38"/>
                  </a:lnTo>
                  <a:lnTo>
                    <a:pt x="254" y="37"/>
                  </a:lnTo>
                  <a:lnTo>
                    <a:pt x="254" y="37"/>
                  </a:lnTo>
                  <a:close/>
                  <a:moveTo>
                    <a:pt x="67" y="31"/>
                  </a:moveTo>
                  <a:lnTo>
                    <a:pt x="67" y="31"/>
                  </a:lnTo>
                  <a:lnTo>
                    <a:pt x="49" y="33"/>
                  </a:lnTo>
                  <a:lnTo>
                    <a:pt x="41" y="33"/>
                  </a:lnTo>
                  <a:lnTo>
                    <a:pt x="32" y="35"/>
                  </a:lnTo>
                  <a:lnTo>
                    <a:pt x="32" y="35"/>
                  </a:lnTo>
                  <a:lnTo>
                    <a:pt x="41" y="32"/>
                  </a:lnTo>
                  <a:lnTo>
                    <a:pt x="49" y="31"/>
                  </a:lnTo>
                  <a:lnTo>
                    <a:pt x="67" y="31"/>
                  </a:lnTo>
                  <a:lnTo>
                    <a:pt x="67" y="31"/>
                  </a:lnTo>
                  <a:close/>
                  <a:moveTo>
                    <a:pt x="16" y="41"/>
                  </a:moveTo>
                  <a:lnTo>
                    <a:pt x="16" y="41"/>
                  </a:lnTo>
                  <a:lnTo>
                    <a:pt x="18" y="43"/>
                  </a:lnTo>
                  <a:lnTo>
                    <a:pt x="18" y="43"/>
                  </a:lnTo>
                  <a:lnTo>
                    <a:pt x="14" y="43"/>
                  </a:lnTo>
                  <a:lnTo>
                    <a:pt x="14" y="43"/>
                  </a:lnTo>
                  <a:lnTo>
                    <a:pt x="16" y="41"/>
                  </a:lnTo>
                  <a:lnTo>
                    <a:pt x="16" y="41"/>
                  </a:lnTo>
                  <a:close/>
                </a:path>
              </a:pathLst>
            </a:custGeom>
            <a:solidFill>
              <a:srgbClr val="2E2E2E"/>
            </a:solidFill>
            <a:ln>
              <a:noFill/>
            </a:ln>
          </p:spPr>
          <p:txBody>
            <a:bodyPr vert="horz" wrap="square" lIns="91440" tIns="45720" rIns="91440" bIns="45720" numCol="1" anchor="t" anchorCtr="0" compatLnSpc="1"/>
            <a:lstStyle/>
            <a:p>
              <a:endParaRPr lang="zh-CN" altLang="en-US"/>
            </a:p>
          </p:txBody>
        </p:sp>
        <p:sp>
          <p:nvSpPr>
            <p:cNvPr id="10" name="Freeform 34"/>
            <p:cNvSpPr>
              <a:spLocks noEditPoints="1"/>
            </p:cNvSpPr>
            <p:nvPr userDrawn="1">
              <p:custDataLst>
                <p:tags r:id="rId6"/>
              </p:custDataLst>
            </p:nvPr>
          </p:nvSpPr>
          <p:spPr bwMode="auto">
            <a:xfrm>
              <a:off x="10314526" y="352182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11" name="任意多边形 18"/>
            <p:cNvSpPr/>
            <p:nvPr userDrawn="1">
              <p:custDataLst>
                <p:tags r:id="rId7"/>
              </p:custDataLst>
            </p:nvPr>
          </p:nvSpPr>
          <p:spPr>
            <a:xfrm>
              <a:off x="5391775" y="3694589"/>
              <a:ext cx="5058511" cy="364769"/>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userDrawn="1">
            <p:ph type="title" hasCustomPrompt="1"/>
            <p:custDataLst>
              <p:tags r:id="rId8"/>
            </p:custDataLst>
          </p:nvPr>
        </p:nvSpPr>
        <p:spPr>
          <a:xfrm>
            <a:off x="5810671" y="3379636"/>
            <a:ext cx="4400694" cy="743730"/>
          </a:xfrm>
        </p:spPr>
        <p:txBody>
          <a:bodyPr lIns="90000" tIns="46800" rIns="90000" bIns="46800" anchor="t" anchorCtr="0">
            <a:normAutofit/>
          </a:bodyPr>
          <a:lstStyle>
            <a:lvl1pPr>
              <a:defRPr sz="360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4" name="日期占位符 3"/>
          <p:cNvSpPr>
            <a:spLocks noGrp="1"/>
          </p:cNvSpPr>
          <p:nvPr userDrawn="1">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10"/>
            </p:custDataLst>
          </p:nvPr>
        </p:nvSpPr>
        <p:spPr/>
        <p:txBody>
          <a:bodyPr/>
          <a:lstStyle/>
          <a:p>
            <a:endParaRPr lang="zh-CN" altLang="en-US"/>
          </a:p>
        </p:txBody>
      </p:sp>
      <p:sp>
        <p:nvSpPr>
          <p:cNvPr id="6" name="灯片编号占位符 5"/>
          <p:cNvSpPr>
            <a:spLocks noGrp="1"/>
          </p:cNvSpPr>
          <p:nvPr userDrawn="1">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4"/>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5"/>
            </p:custDataLst>
          </p:nvPr>
        </p:nvSpPr>
        <p:spPr>
          <a:xfrm>
            <a:off x="6238877" y="952508"/>
            <a:ext cx="5283242" cy="5388907"/>
          </a:xfrm>
        </p:spPr>
        <p:txBody>
          <a:bodyPr>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7"/>
            </p:custDataLst>
          </p:nvPr>
        </p:nvSpPr>
        <p:spPr/>
        <p:txBody>
          <a:bodyPr/>
          <a:lstStyle/>
          <a:p>
            <a:endParaRPr lang="zh-CN" altLang="en-US"/>
          </a:p>
        </p:txBody>
      </p:sp>
      <p:sp>
        <p:nvSpPr>
          <p:cNvPr id="7" name="灯片编号占位符 6"/>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85" name="图片 84"/>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4"/>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5"/>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7"/>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9"/>
            </p:custDataLst>
          </p:nvPr>
        </p:nvSpPr>
        <p:spPr/>
        <p:txBody>
          <a:bodyPr/>
          <a:lstStyle/>
          <a:p>
            <a:endParaRPr lang="zh-CN" altLang="en-US"/>
          </a:p>
        </p:txBody>
      </p:sp>
      <p:sp>
        <p:nvSpPr>
          <p:cNvPr id="9" name="灯片编号占位符 8"/>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0" y="0"/>
            <a:ext cx="12192000" cy="6858000"/>
            <a:chOff x="0" y="0"/>
            <a:chExt cx="12192000" cy="6858000"/>
          </a:xfrm>
        </p:grpSpPr>
        <p:sp>
          <p:nvSpPr>
            <p:cNvPr id="7" name="矩形 6"/>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片 7"/>
            <p:cNvPicPr>
              <a:picLocks noChangeAspect="1"/>
            </p:cNvPicPr>
            <p:nvPr>
              <p:custDataLst>
                <p:tags r:id="rId5"/>
              </p:custDataLst>
            </p:nvPr>
          </p:nvPicPr>
          <p:blipFill>
            <a:blip r:embed="rId6"/>
            <a:stretch>
              <a:fillRect/>
            </a:stretch>
          </p:blipFill>
          <p:spPr>
            <a:xfrm rot="6515120">
              <a:off x="1110431" y="1298923"/>
              <a:ext cx="4173973" cy="4173973"/>
            </a:xfrm>
            <a:prstGeom prst="rect">
              <a:avLst/>
            </a:prstGeom>
          </p:spPr>
        </p:pic>
      </p:grpSp>
      <p:sp>
        <p:nvSpPr>
          <p:cNvPr id="2" name="标题 1"/>
          <p:cNvSpPr>
            <a:spLocks noGrp="1"/>
          </p:cNvSpPr>
          <p:nvPr>
            <p:ph type="title"/>
            <p:custDataLst>
              <p:tags r:id="rId7"/>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4"/>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6"/>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7"/>
            </p:custDataLst>
          </p:nvPr>
        </p:nvSpPr>
        <p:spPr/>
        <p:txBody>
          <a:bodyPr/>
          <a:lstStyle/>
          <a:p>
            <a:endParaRPr lang="zh-CN" altLang="en-US" dirty="0"/>
          </a:p>
        </p:txBody>
      </p:sp>
      <p:sp>
        <p:nvSpPr>
          <p:cNvPr id="7" name="灯片编号占位符 6"/>
          <p:cNvSpPr>
            <a:spLocks noGrp="1"/>
          </p:cNvSpPr>
          <p:nvPr>
            <p:ph type="sldNum" sz="quarter" idx="12"/>
            <p:custDataLst>
              <p:tags r:id="rId8"/>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2" name="图片 81"/>
          <p:cNvPicPr>
            <a:picLocks noChangeAspect="1"/>
          </p:cNvPicPr>
          <p:nvPr userDrawn="1"/>
        </p:nvPicPr>
        <p:blipFill>
          <a:blip r:embed="rId2"/>
          <a:stretch>
            <a:fillRect/>
          </a:stretch>
        </p:blipFill>
        <p:spPr>
          <a:xfrm>
            <a:off x="64169" y="20518"/>
            <a:ext cx="12089416" cy="6846401"/>
          </a:xfrm>
          <a:prstGeom prst="rect">
            <a:avLst/>
          </a:prstGeom>
        </p:spPr>
      </p:pic>
      <p:sp>
        <p:nvSpPr>
          <p:cNvPr id="2" name="竖排标题 1"/>
          <p:cNvSpPr>
            <a:spLocks noGrp="1"/>
          </p:cNvSpPr>
          <p:nvPr>
            <p:ph type="title" orient="vert"/>
            <p:custDataLst>
              <p:tags r:id="rId3"/>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2" name="图片 81"/>
          <p:cNvPicPr>
            <a:picLocks noChangeAspect="1"/>
          </p:cNvPicPr>
          <p:nvPr userDrawn="1"/>
        </p:nvPicPr>
        <p:blipFill>
          <a:blip r:embed="rId2"/>
          <a:stretch>
            <a:fillRect/>
          </a:stretch>
        </p:blipFill>
        <p:spPr>
          <a:xfrm>
            <a:off x="64169" y="20518"/>
            <a:ext cx="12089416" cy="6846401"/>
          </a:xfrm>
          <a:prstGeom prst="rect">
            <a:avLst/>
          </a:prstGeom>
        </p:spPr>
      </p:pic>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6"/>
            </p:custDataLst>
          </p:nvPr>
        </p:nvSpPr>
        <p:spPr>
          <a:xfrm>
            <a:off x="669930" y="952508"/>
            <a:ext cx="10852237" cy="5388907"/>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0" y="0"/>
            <a:ext cx="12192000" cy="6858000"/>
            <a:chOff x="0" y="0"/>
            <a:chExt cx="12192000" cy="6858000"/>
          </a:xfrm>
        </p:grpSpPr>
        <p:grpSp>
          <p:nvGrpSpPr>
            <p:cNvPr id="6" name="组合 5"/>
            <p:cNvGrpSpPr/>
            <p:nvPr userDrawn="1"/>
          </p:nvGrpSpPr>
          <p:grpSpPr>
            <a:xfrm>
              <a:off x="0" y="0"/>
              <a:ext cx="12192000" cy="6858000"/>
              <a:chOff x="0" y="0"/>
              <a:chExt cx="12192000" cy="6858000"/>
            </a:xfrm>
          </p:grpSpPr>
          <p:sp>
            <p:nvSpPr>
              <p:cNvPr id="7" name="矩形 6"/>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5"/>
                </p:custDataLst>
              </p:nvPr>
            </p:nvPicPr>
            <p:blipFill>
              <a:blip r:embed="rId6"/>
              <a:stretch>
                <a:fillRect/>
              </a:stretch>
            </p:blipFill>
            <p:spPr>
              <a:xfrm rot="6515120">
                <a:off x="1110431" y="1298923"/>
                <a:ext cx="4173973" cy="4173973"/>
              </a:xfrm>
              <a:prstGeom prst="rect">
                <a:avLst/>
              </a:prstGeom>
            </p:spPr>
          </p:pic>
        </p:grpSp>
        <p:sp>
          <p:nvSpPr>
            <p:cNvPr id="9" name="任意多边形: 形状 8"/>
            <p:cNvSpPr/>
            <p:nvPr userDrawn="1">
              <p:custDataLst>
                <p:tags r:id="rId7"/>
              </p:custDataLst>
            </p:nvPr>
          </p:nvSpPr>
          <p:spPr>
            <a:xfrm>
              <a:off x="4325257" y="3574104"/>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rgbClr val="64626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11"/>
            </p:custDataLst>
          </p:nvPr>
        </p:nvSpPr>
        <p:spPr>
          <a:xfrm>
            <a:off x="4920343" y="2103901"/>
            <a:ext cx="4818743" cy="1343394"/>
          </a:xfrm>
        </p:spPr>
        <p:txBody>
          <a:bodyPr vert="horz" lIns="101600" tIns="38100" rIns="25400" bIns="38100" rtlCol="0" anchor="t" anchorCtr="0">
            <a:norm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14" name="文本占位符 13"/>
          <p:cNvSpPr>
            <a:spLocks noGrp="1"/>
          </p:cNvSpPr>
          <p:nvPr>
            <p:ph type="body" sz="quarter" idx="13" hasCustomPrompt="1"/>
            <p:custDataLst>
              <p:tags r:id="rId12"/>
            </p:custDataLst>
          </p:nvPr>
        </p:nvSpPr>
        <p:spPr>
          <a:xfrm>
            <a:off x="4416425" y="3873500"/>
            <a:ext cx="6034088" cy="706744"/>
          </a:xfrm>
        </p:spPr>
        <p:txBody>
          <a:bodyPr>
            <a:normAutofit/>
          </a:bodyPr>
          <a:lstStyle>
            <a:lvl1pPr marL="0" indent="0" algn="ctr">
              <a:buNone/>
              <a:defRPr sz="2400" baseline="0"/>
            </a:lvl1pPr>
          </a:lstStyle>
          <a:p>
            <a:pPr lvl="0"/>
            <a:r>
              <a:rPr lang="zh-CN" altLang="en-US" dirty="0"/>
              <a:t>单击此处编辑文本</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grpSp>
        <p:nvGrpSpPr>
          <p:cNvPr id="21" name="组合 20"/>
          <p:cNvGrpSpPr/>
          <p:nvPr userDrawn="1">
            <p:custDataLst>
              <p:tags r:id="rId5"/>
            </p:custDataLst>
          </p:nvPr>
        </p:nvGrpSpPr>
        <p:grpSpPr>
          <a:xfrm>
            <a:off x="11032164" y="5582927"/>
            <a:ext cx="851136" cy="1210945"/>
            <a:chOff x="1289955" y="1628061"/>
            <a:chExt cx="3941631" cy="5174701"/>
          </a:xfrm>
        </p:grpSpPr>
        <p:sp>
          <p:nvSpPr>
            <p:cNvPr id="22" name="Shape 209"/>
            <p:cNvSpPr/>
            <p:nvPr>
              <p:custDataLst>
                <p:tags r:id="rId6"/>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7"/>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5" name="Shape 203"/>
              <p:cNvSpPr/>
              <p:nvPr>
                <p:custDataLst>
                  <p:tags r:id="rId8"/>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6" name="Shape 204"/>
              <p:cNvSpPr/>
              <p:nvPr>
                <p:custDataLst>
                  <p:tags r:id="rId9"/>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7" name="Shape 205"/>
              <p:cNvSpPr/>
              <p:nvPr>
                <p:custDataLst>
                  <p:tags r:id="rId10"/>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8" name="Shape 206"/>
              <p:cNvSpPr/>
              <p:nvPr>
                <p:custDataLst>
                  <p:tags r:id="rId11"/>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9" name="Shape 207"/>
              <p:cNvSpPr/>
              <p:nvPr>
                <p:custDataLst>
                  <p:tags r:id="rId12"/>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0" name="Shape 208"/>
              <p:cNvSpPr/>
              <p:nvPr>
                <p:custDataLst>
                  <p:tags r:id="rId13"/>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1" name="Shape 210"/>
              <p:cNvSpPr/>
              <p:nvPr>
                <p:custDataLst>
                  <p:tags r:id="rId14"/>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grpSp>
      <p:sp>
        <p:nvSpPr>
          <p:cNvPr id="2" name="标题 1"/>
          <p:cNvSpPr>
            <a:spLocks noGrp="1"/>
          </p:cNvSpPr>
          <p:nvPr>
            <p:ph type="title"/>
            <p:custDataLst>
              <p:tags r:id="rId15"/>
            </p:custDataLst>
          </p:nvPr>
        </p:nvSpPr>
        <p:spPr/>
        <p:txBody>
          <a:bodyPr>
            <a:normAutofit/>
          </a:bodyPr>
          <a:lstStyle/>
          <a:p>
            <a:r>
              <a:rPr lang="zh-CN" altLang="en-US"/>
              <a:t>单击此处编辑母版标题样式</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86385" y="273050"/>
            <a:ext cx="116160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9" name="图片 8"/>
          <p:cNvPicPr>
            <a:picLocks noChangeAspect="1"/>
          </p:cNvPicPr>
          <p:nvPr userDrawn="1">
            <p:custDataLst>
              <p:tags r:id="rId3"/>
            </p:custDataLst>
          </p:nvPr>
        </p:nvPicPr>
        <p:blipFill>
          <a:blip r:embed="rId4"/>
          <a:stretch>
            <a:fillRect/>
          </a:stretch>
        </p:blipFill>
        <p:spPr>
          <a:xfrm flipH="1">
            <a:off x="10866755" y="5121275"/>
            <a:ext cx="1076960" cy="1715770"/>
          </a:xfrm>
          <a:prstGeom prst="rect">
            <a:avLst/>
          </a:prstGeom>
          <a:solidFill>
            <a:schemeClr val="bg2"/>
          </a:solidFill>
        </p:spPr>
      </p:pic>
      <p:sp>
        <p:nvSpPr>
          <p:cNvPr id="2" name="标题 1"/>
          <p:cNvSpPr>
            <a:spLocks noGrp="1"/>
          </p:cNvSpPr>
          <p:nvPr>
            <p:ph type="title" hasCustomPrompt="1"/>
            <p:custDataLst>
              <p:tags r:id="rId5"/>
            </p:custDataLst>
          </p:nvPr>
        </p:nvSpPr>
        <p:spPr>
          <a:xfrm>
            <a:off x="1281600" y="1249200"/>
            <a:ext cx="9626400" cy="723600"/>
          </a:xfrm>
        </p:spPr>
        <p:txBody>
          <a:bodyPr anchor="ctr">
            <a:normAutofit/>
          </a:bodyP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1905" y="-4445"/>
            <a:ext cx="489902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62" name="图片 161"/>
          <p:cNvPicPr>
            <a:picLocks noChangeAspect="1"/>
          </p:cNvPicPr>
          <p:nvPr userDrawn="1">
            <p:custDataLst>
              <p:tags r:id="rId3"/>
            </p:custDataLst>
          </p:nvPr>
        </p:nvPicPr>
        <p:blipFill>
          <a:blip r:embed="rId4"/>
          <a:stretch>
            <a:fillRect/>
          </a:stretch>
        </p:blipFill>
        <p:spPr>
          <a:xfrm flipH="1">
            <a:off x="142026" y="5040626"/>
            <a:ext cx="1077174" cy="1715607"/>
          </a:xfrm>
          <a:prstGeom prst="rect">
            <a:avLst/>
          </a:prstGeom>
        </p:spPr>
      </p:pic>
      <p:sp>
        <p:nvSpPr>
          <p:cNvPr id="2" name="标题 1"/>
          <p:cNvSpPr>
            <a:spLocks noGrp="1"/>
          </p:cNvSpPr>
          <p:nvPr>
            <p:ph type="title" hasCustomPrompt="1"/>
            <p:custDataLst>
              <p:tags r:id="rId5"/>
            </p:custDataLst>
          </p:nvPr>
        </p:nvSpPr>
        <p:spPr>
          <a:xfrm>
            <a:off x="583200" y="770400"/>
            <a:ext cx="3960000" cy="882000"/>
          </a:xfrm>
        </p:spPr>
        <p:txBody>
          <a:bodyPr anchor="ctr">
            <a:normAutofit/>
          </a:bodyPr>
          <a:lstStyle>
            <a:lvl1pPr>
              <a:defRPr sz="3600" baseline="0">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anim calcmode="lin" valueType="num">
                                      <p:cBhvr>
                                        <p:cTn id="8" dur="1000" fill="hold"/>
                                        <p:tgtEl>
                                          <p:spTgt spid="162"/>
                                        </p:tgtEl>
                                        <p:attrNameLst>
                                          <p:attrName>ppt_x</p:attrName>
                                        </p:attrNameLst>
                                      </p:cBhvr>
                                      <p:tavLst>
                                        <p:tav tm="0">
                                          <p:val>
                                            <p:strVal val="#ppt_x"/>
                                          </p:val>
                                        </p:tav>
                                        <p:tav tm="100000">
                                          <p:val>
                                            <p:strVal val="#ppt_x"/>
                                          </p:val>
                                        </p:tav>
                                      </p:tavLst>
                                    </p:anim>
                                    <p:anim calcmode="lin" valueType="num">
                                      <p:cBhvr>
                                        <p:cTn id="9"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6" name="组合 5"/>
          <p:cNvGrpSpPr/>
          <p:nvPr userDrawn="1">
            <p:custDataLst>
              <p:tags r:id="rId3"/>
            </p:custDataLst>
          </p:nvPr>
        </p:nvGrpSpPr>
        <p:grpSpPr>
          <a:xfrm>
            <a:off x="10955020" y="211455"/>
            <a:ext cx="889635" cy="1174750"/>
            <a:chOff x="17252" y="333"/>
            <a:chExt cx="1401" cy="1850"/>
          </a:xfrm>
        </p:grpSpPr>
        <p:sp>
          <p:nvSpPr>
            <p:cNvPr id="12" name="Shape 209"/>
            <p:cNvSpPr/>
            <p:nvPr userDrawn="1">
              <p:custDataLst>
                <p:tags r:id="rId4"/>
              </p:custDataLst>
            </p:nvPr>
          </p:nvSpPr>
          <p:spPr>
            <a:xfrm rot="3758493">
              <a:off x="17758" y="1288"/>
              <a:ext cx="1089" cy="702"/>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14" name="Shape 202"/>
            <p:cNvSpPr/>
            <p:nvPr userDrawn="1">
              <p:custDataLst>
                <p:tags r:id="rId5"/>
              </p:custDataLst>
            </p:nvPr>
          </p:nvSpPr>
          <p:spPr>
            <a:xfrm rot="3758493">
              <a:off x="17098" y="487"/>
              <a:ext cx="999" cy="691"/>
            </a:xfrm>
            <a:custGeom>
              <a:avLst/>
              <a:gdLst/>
              <a:ahLst/>
              <a:cxnLst>
                <a:cxn ang="0">
                  <a:pos x="wd2" y="hd2"/>
                </a:cxn>
                <a:cxn ang="5400000">
                  <a:pos x="wd2" y="hd2"/>
                </a:cxn>
                <a:cxn ang="10800000">
                  <a:pos x="wd2" y="hd2"/>
                </a:cxn>
                <a:cxn ang="16200000">
                  <a:pos x="wd2" y="hd2"/>
                </a:cxn>
              </a:cxnLst>
              <a:rect l="0" t="0" r="r" b="b"/>
              <a:pathLst>
                <a:path w="999" h="691">
                  <a:moveTo>
                    <a:pt x="345" y="353"/>
                  </a:moveTo>
                  <a:cubicBezTo>
                    <a:pt x="468" y="355"/>
                    <a:pt x="588" y="353"/>
                    <a:pt x="706" y="368"/>
                  </a:cubicBezTo>
                  <a:cubicBezTo>
                    <a:pt x="707" y="389"/>
                    <a:pt x="719" y="410"/>
                    <a:pt x="726" y="429"/>
                  </a:cubicBezTo>
                  <a:lnTo>
                    <a:pt x="729" y="438"/>
                  </a:lnTo>
                  <a:lnTo>
                    <a:pt x="732" y="438"/>
                  </a:lnTo>
                  <a:cubicBezTo>
                    <a:pt x="756" y="520"/>
                    <a:pt x="796" y="607"/>
                    <a:pt x="803" y="691"/>
                  </a:cubicBezTo>
                  <a:lnTo>
                    <a:pt x="391" y="680"/>
                  </a:lnTo>
                  <a:cubicBezTo>
                    <a:pt x="415" y="619"/>
                    <a:pt x="389" y="488"/>
                    <a:pt x="361" y="426"/>
                  </a:cubicBezTo>
                  <a:cubicBezTo>
                    <a:pt x="400" y="420"/>
                    <a:pt x="438" y="419"/>
                    <a:pt x="477" y="420"/>
                  </a:cubicBezTo>
                  <a:lnTo>
                    <a:pt x="488" y="421"/>
                  </a:lnTo>
                  <a:lnTo>
                    <a:pt x="364" y="406"/>
                  </a:lnTo>
                  <a:cubicBezTo>
                    <a:pt x="354" y="390"/>
                    <a:pt x="349" y="369"/>
                    <a:pt x="345" y="353"/>
                  </a:cubicBezTo>
                  <a:close/>
                  <a:moveTo>
                    <a:pt x="299" y="206"/>
                  </a:moveTo>
                  <a:lnTo>
                    <a:pt x="345" y="322"/>
                  </a:lnTo>
                  <a:cubicBezTo>
                    <a:pt x="319" y="290"/>
                    <a:pt x="303" y="244"/>
                    <a:pt x="299" y="206"/>
                  </a:cubicBezTo>
                  <a:close/>
                  <a:moveTo>
                    <a:pt x="142" y="48"/>
                  </a:moveTo>
                  <a:lnTo>
                    <a:pt x="134" y="180"/>
                  </a:lnTo>
                  <a:cubicBezTo>
                    <a:pt x="91" y="178"/>
                    <a:pt x="45" y="184"/>
                    <a:pt x="3" y="189"/>
                  </a:cubicBezTo>
                  <a:cubicBezTo>
                    <a:pt x="-1" y="146"/>
                    <a:pt x="0" y="98"/>
                    <a:pt x="2" y="54"/>
                  </a:cubicBezTo>
                  <a:cubicBezTo>
                    <a:pt x="43" y="54"/>
                    <a:pt x="97" y="48"/>
                    <a:pt x="142" y="48"/>
                  </a:cubicBezTo>
                  <a:close/>
                  <a:moveTo>
                    <a:pt x="579" y="0"/>
                  </a:moveTo>
                  <a:cubicBezTo>
                    <a:pt x="582" y="0"/>
                    <a:pt x="585" y="0"/>
                    <a:pt x="589" y="1"/>
                  </a:cubicBezTo>
                  <a:cubicBezTo>
                    <a:pt x="603" y="0"/>
                    <a:pt x="607" y="22"/>
                    <a:pt x="606" y="35"/>
                  </a:cubicBezTo>
                  <a:lnTo>
                    <a:pt x="605" y="38"/>
                  </a:lnTo>
                  <a:lnTo>
                    <a:pt x="608" y="38"/>
                  </a:lnTo>
                  <a:lnTo>
                    <a:pt x="610" y="36"/>
                  </a:lnTo>
                  <a:cubicBezTo>
                    <a:pt x="634" y="12"/>
                    <a:pt x="653" y="14"/>
                    <a:pt x="668" y="32"/>
                  </a:cubicBezTo>
                  <a:lnTo>
                    <a:pt x="670" y="34"/>
                  </a:lnTo>
                  <a:lnTo>
                    <a:pt x="674" y="34"/>
                  </a:lnTo>
                  <a:cubicBezTo>
                    <a:pt x="700" y="32"/>
                    <a:pt x="725" y="29"/>
                    <a:pt x="751" y="29"/>
                  </a:cubicBezTo>
                  <a:cubicBezTo>
                    <a:pt x="771" y="29"/>
                    <a:pt x="791" y="30"/>
                    <a:pt x="812" y="35"/>
                  </a:cubicBezTo>
                  <a:lnTo>
                    <a:pt x="812" y="47"/>
                  </a:lnTo>
                  <a:lnTo>
                    <a:pt x="821" y="49"/>
                  </a:lnTo>
                  <a:cubicBezTo>
                    <a:pt x="882" y="68"/>
                    <a:pt x="939" y="99"/>
                    <a:pt x="999" y="120"/>
                  </a:cubicBezTo>
                  <a:cubicBezTo>
                    <a:pt x="941" y="159"/>
                    <a:pt x="859" y="206"/>
                    <a:pt x="788" y="209"/>
                  </a:cubicBezTo>
                  <a:lnTo>
                    <a:pt x="788" y="203"/>
                  </a:lnTo>
                  <a:lnTo>
                    <a:pt x="776" y="202"/>
                  </a:lnTo>
                  <a:cubicBezTo>
                    <a:pt x="756" y="201"/>
                    <a:pt x="736" y="199"/>
                    <a:pt x="716" y="196"/>
                  </a:cubicBezTo>
                  <a:lnTo>
                    <a:pt x="704" y="195"/>
                  </a:lnTo>
                  <a:lnTo>
                    <a:pt x="704" y="195"/>
                  </a:lnTo>
                  <a:cubicBezTo>
                    <a:pt x="705" y="262"/>
                    <a:pt x="697" y="328"/>
                    <a:pt x="681" y="351"/>
                  </a:cubicBezTo>
                  <a:lnTo>
                    <a:pt x="383" y="230"/>
                  </a:lnTo>
                  <a:cubicBezTo>
                    <a:pt x="384" y="229"/>
                    <a:pt x="383" y="217"/>
                    <a:pt x="383" y="198"/>
                  </a:cubicBezTo>
                  <a:lnTo>
                    <a:pt x="383" y="195"/>
                  </a:lnTo>
                  <a:lnTo>
                    <a:pt x="353" y="195"/>
                  </a:lnTo>
                  <a:cubicBezTo>
                    <a:pt x="290" y="196"/>
                    <a:pt x="233" y="196"/>
                    <a:pt x="199" y="196"/>
                  </a:cubicBezTo>
                  <a:lnTo>
                    <a:pt x="142" y="203"/>
                  </a:lnTo>
                  <a:lnTo>
                    <a:pt x="142" y="69"/>
                  </a:lnTo>
                  <a:cubicBezTo>
                    <a:pt x="225" y="55"/>
                    <a:pt x="310" y="49"/>
                    <a:pt x="394" y="45"/>
                  </a:cubicBezTo>
                  <a:lnTo>
                    <a:pt x="395" y="45"/>
                  </a:lnTo>
                  <a:lnTo>
                    <a:pt x="396" y="40"/>
                  </a:lnTo>
                  <a:cubicBezTo>
                    <a:pt x="407" y="6"/>
                    <a:pt x="426" y="-6"/>
                    <a:pt x="459" y="40"/>
                  </a:cubicBezTo>
                  <a:lnTo>
                    <a:pt x="460" y="43"/>
                  </a:lnTo>
                  <a:lnTo>
                    <a:pt x="464" y="43"/>
                  </a:lnTo>
                  <a:lnTo>
                    <a:pt x="464" y="40"/>
                  </a:lnTo>
                  <a:cubicBezTo>
                    <a:pt x="472" y="8"/>
                    <a:pt x="487" y="-2"/>
                    <a:pt x="506" y="2"/>
                  </a:cubicBezTo>
                  <a:cubicBezTo>
                    <a:pt x="519" y="2"/>
                    <a:pt x="532" y="13"/>
                    <a:pt x="534" y="40"/>
                  </a:cubicBezTo>
                  <a:lnTo>
                    <a:pt x="534" y="40"/>
                  </a:lnTo>
                  <a:lnTo>
                    <a:pt x="537" y="40"/>
                  </a:lnTo>
                  <a:lnTo>
                    <a:pt x="541" y="34"/>
                  </a:lnTo>
                  <a:cubicBezTo>
                    <a:pt x="553" y="14"/>
                    <a:pt x="562" y="1"/>
                    <a:pt x="579" y="0"/>
                  </a:cubicBezTo>
                  <a:close/>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sp>
        <p:nvSpPr>
          <p:cNvPr id="2" name="标题 1"/>
          <p:cNvSpPr>
            <a:spLocks noGrp="1"/>
          </p:cNvSpPr>
          <p:nvPr>
            <p:ph type="title"/>
            <p:custDataLst>
              <p:tags r:id="rId6"/>
            </p:custDataLst>
          </p:nvPr>
        </p:nvSpPr>
        <p:spPr>
          <a:xfrm>
            <a:off x="612000" y="781200"/>
            <a:ext cx="10976400" cy="626400"/>
          </a:xfrm>
        </p:spPr>
        <p:txBody>
          <a:bodyPr anchor="ctr">
            <a:normAutofit/>
          </a:bodyPr>
          <a:lstStyle>
            <a:lvl1pPr algn="ctr">
              <a:defRPr sz="3600" baseline="0">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612000" y="1659600"/>
            <a:ext cx="10975975" cy="828000"/>
          </a:xfrm>
        </p:spPr>
        <p:txBody>
          <a:bodyPr>
            <a:normAutofit/>
          </a:bodyPr>
          <a:lstStyle>
            <a:lvl1pPr algn="ct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612775" y="2808000"/>
            <a:ext cx="10965600" cy="34308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21" name="组合 20"/>
          <p:cNvGrpSpPr/>
          <p:nvPr userDrawn="1">
            <p:custDataLst>
              <p:tags r:id="rId3"/>
            </p:custDataLst>
          </p:nvPr>
        </p:nvGrpSpPr>
        <p:grpSpPr>
          <a:xfrm>
            <a:off x="11032164" y="5582927"/>
            <a:ext cx="851136" cy="1210945"/>
            <a:chOff x="1289955" y="1628061"/>
            <a:chExt cx="3941631" cy="5174701"/>
          </a:xfrm>
        </p:grpSpPr>
        <p:sp>
          <p:nvSpPr>
            <p:cNvPr id="22" name="Shape 209"/>
            <p:cNvSpPr/>
            <p:nvPr>
              <p:custDataLst>
                <p:tags r:id="rId4"/>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5"/>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5" name="Shape 203"/>
              <p:cNvSpPr/>
              <p:nvPr>
                <p:custDataLst>
                  <p:tags r:id="rId6"/>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6" name="Shape 204"/>
              <p:cNvSpPr/>
              <p:nvPr>
                <p:custDataLst>
                  <p:tags r:id="rId7"/>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7" name="Shape 205"/>
              <p:cNvSpPr/>
              <p:nvPr>
                <p:custDataLst>
                  <p:tags r:id="rId8"/>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8" name="Shape 206"/>
              <p:cNvSpPr/>
              <p:nvPr>
                <p:custDataLst>
                  <p:tags r:id="rId9"/>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9" name="Shape 207"/>
              <p:cNvSpPr/>
              <p:nvPr>
                <p:custDataLst>
                  <p:tags r:id="rId10"/>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0" name="Shape 208"/>
              <p:cNvSpPr/>
              <p:nvPr>
                <p:custDataLst>
                  <p:tags r:id="rId11"/>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1" name="Shape 210"/>
              <p:cNvSpPr/>
              <p:nvPr>
                <p:custDataLst>
                  <p:tags r:id="rId12"/>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grpSp>
      <p:sp>
        <p:nvSpPr>
          <p:cNvPr id="2" name="标题 1"/>
          <p:cNvSpPr>
            <a:spLocks noGrp="1"/>
          </p:cNvSpPr>
          <p:nvPr>
            <p:ph type="title"/>
            <p:custDataLst>
              <p:tags r:id="rId13"/>
            </p:custDataLst>
          </p:nvPr>
        </p:nvSpPr>
        <p:spPr>
          <a:xfrm>
            <a:off x="604800" y="669600"/>
            <a:ext cx="10976400" cy="565200"/>
          </a:xfrm>
        </p:spPr>
        <p:txBody>
          <a:bodyPr anchor="ctr">
            <a:normAutofit/>
          </a:bodyPr>
          <a:lstStyle>
            <a:lvl1pPr algn="ctr">
              <a:defRPr sz="32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5"/>
            </p:custDataLst>
          </p:nvPr>
        </p:nvSpPr>
        <p:spPr/>
        <p:txBody>
          <a:bodyPr/>
          <a:lstStyle/>
          <a:p>
            <a:endParaRPr lang="zh-CN" altLang="en-US" dirty="0"/>
          </a:p>
        </p:txBody>
      </p:sp>
      <p:sp>
        <p:nvSpPr>
          <p:cNvPr id="5" name="灯片编号占位符 4"/>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7"/>
            </p:custDataLst>
          </p:nvPr>
        </p:nvSpPr>
        <p:spPr>
          <a:xfrm>
            <a:off x="604837" y="1681200"/>
            <a:ext cx="10990800" cy="32112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8"/>
            </p:custDataLst>
          </p:nvPr>
        </p:nvSpPr>
        <p:spPr>
          <a:xfrm>
            <a:off x="594000" y="5180400"/>
            <a:ext cx="11001600" cy="1011600"/>
          </a:xfrm>
        </p:spPr>
        <p:txBody>
          <a:bodyPr>
            <a:normAutofit/>
          </a:bodyPr>
          <a:lstStyle>
            <a:lvl1pPr marL="0" indent="0">
              <a:buNone/>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9790430" y="5666740"/>
            <a:ext cx="2177415" cy="1131570"/>
            <a:chOff x="15418" y="8924"/>
            <a:chExt cx="3429" cy="1782"/>
          </a:xfrm>
        </p:grpSpPr>
        <p:pic>
          <p:nvPicPr>
            <p:cNvPr id="48" name="图片 47"/>
            <p:cNvPicPr>
              <a:picLocks noChangeAspect="1"/>
            </p:cNvPicPr>
            <p:nvPr userDrawn="1">
              <p:custDataLst>
                <p:tags r:id="rId3"/>
              </p:custDataLst>
            </p:nvPr>
          </p:nvPicPr>
          <p:blipFill rotWithShape="1">
            <a:blip r:embed="rId4"/>
            <a:srcRect/>
            <a:stretch>
              <a:fillRect/>
            </a:stretch>
          </p:blipFill>
          <p:spPr>
            <a:xfrm>
              <a:off x="16181" y="9090"/>
              <a:ext cx="759" cy="877"/>
            </a:xfrm>
            <a:prstGeom prst="rect">
              <a:avLst/>
            </a:prstGeom>
          </p:spPr>
        </p:pic>
        <p:sp>
          <p:nvSpPr>
            <p:cNvPr id="54" name="Freeform 5"/>
            <p:cNvSpPr>
              <a:spLocks noEditPoints="1"/>
            </p:cNvSpPr>
            <p:nvPr userDrawn="1">
              <p:custDataLst>
                <p:tags r:id="rId5"/>
              </p:custDataLst>
            </p:nvPr>
          </p:nvSpPr>
          <p:spPr bwMode="auto">
            <a:xfrm>
              <a:off x="15418" y="8924"/>
              <a:ext cx="1309" cy="1744"/>
            </a:xfrm>
            <a:custGeom>
              <a:avLst/>
              <a:gdLst>
                <a:gd name="T0" fmla="*/ 0 w 120"/>
                <a:gd name="T1" fmla="*/ 61 h 122"/>
                <a:gd name="T2" fmla="*/ 60 w 120"/>
                <a:gd name="T3" fmla="*/ 0 h 122"/>
                <a:gd name="T4" fmla="*/ 60 w 120"/>
                <a:gd name="T5" fmla="*/ 0 h 122"/>
                <a:gd name="T6" fmla="*/ 120 w 120"/>
                <a:gd name="T7" fmla="*/ 61 h 122"/>
                <a:gd name="T8" fmla="*/ 120 w 120"/>
                <a:gd name="T9" fmla="*/ 61 h 122"/>
                <a:gd name="T10" fmla="*/ 120 w 120"/>
                <a:gd name="T11" fmla="*/ 61 h 122"/>
                <a:gd name="T12" fmla="*/ 60 w 120"/>
                <a:gd name="T13" fmla="*/ 122 h 122"/>
                <a:gd name="T14" fmla="*/ 60 w 120"/>
                <a:gd name="T15" fmla="*/ 122 h 122"/>
                <a:gd name="T16" fmla="*/ 0 w 120"/>
                <a:gd name="T17" fmla="*/ 61 h 122"/>
                <a:gd name="T18" fmla="*/ 4 w 120"/>
                <a:gd name="T19" fmla="*/ 61 h 122"/>
                <a:gd name="T20" fmla="*/ 60 w 120"/>
                <a:gd name="T21" fmla="*/ 118 h 122"/>
                <a:gd name="T22" fmla="*/ 60 w 120"/>
                <a:gd name="T23" fmla="*/ 118 h 122"/>
                <a:gd name="T24" fmla="*/ 116 w 120"/>
                <a:gd name="T25" fmla="*/ 61 h 122"/>
                <a:gd name="T26" fmla="*/ 116 w 120"/>
                <a:gd name="T27" fmla="*/ 61 h 122"/>
                <a:gd name="T28" fmla="*/ 116 w 120"/>
                <a:gd name="T29" fmla="*/ 61 h 122"/>
                <a:gd name="T30" fmla="*/ 60 w 120"/>
                <a:gd name="T31" fmla="*/ 4 h 122"/>
                <a:gd name="T32" fmla="*/ 60 w 120"/>
                <a:gd name="T33" fmla="*/ 4 h 122"/>
                <a:gd name="T34" fmla="*/ 4 w 120"/>
                <a:gd name="T3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9" h="1744">
                  <a:moveTo>
                    <a:pt x="442" y="1685"/>
                  </a:moveTo>
                  <a:lnTo>
                    <a:pt x="442" y="1685"/>
                  </a:lnTo>
                  <a:lnTo>
                    <a:pt x="441" y="1685"/>
                  </a:lnTo>
                  <a:lnTo>
                    <a:pt x="440" y="1685"/>
                  </a:lnTo>
                  <a:lnTo>
                    <a:pt x="439" y="1685"/>
                  </a:lnTo>
                  <a:lnTo>
                    <a:pt x="438" y="1685"/>
                  </a:lnTo>
                  <a:lnTo>
                    <a:pt x="438" y="1685"/>
                  </a:lnTo>
                  <a:lnTo>
                    <a:pt x="438" y="1685"/>
                  </a:lnTo>
                  <a:lnTo>
                    <a:pt x="442" y="1685"/>
                  </a:lnTo>
                  <a:close/>
                  <a:moveTo>
                    <a:pt x="660" y="750"/>
                  </a:moveTo>
                  <a:lnTo>
                    <a:pt x="478" y="980"/>
                  </a:lnTo>
                  <a:lnTo>
                    <a:pt x="486" y="1023"/>
                  </a:lnTo>
                  <a:lnTo>
                    <a:pt x="581" y="984"/>
                  </a:lnTo>
                  <a:lnTo>
                    <a:pt x="660" y="750"/>
                  </a:lnTo>
                  <a:close/>
                  <a:moveTo>
                    <a:pt x="719" y="665"/>
                  </a:moveTo>
                  <a:lnTo>
                    <a:pt x="719" y="665"/>
                  </a:lnTo>
                  <a:lnTo>
                    <a:pt x="723" y="682"/>
                  </a:lnTo>
                  <a:lnTo>
                    <a:pt x="737" y="678"/>
                  </a:lnTo>
                  <a:lnTo>
                    <a:pt x="733" y="674"/>
                  </a:lnTo>
                  <a:cubicBezTo>
                    <a:pt x="730" y="671"/>
                    <a:pt x="726" y="668"/>
                    <a:pt x="721" y="666"/>
                  </a:cubicBezTo>
                  <a:lnTo>
                    <a:pt x="719" y="665"/>
                  </a:lnTo>
                  <a:close/>
                  <a:moveTo>
                    <a:pt x="496" y="659"/>
                  </a:moveTo>
                  <a:cubicBezTo>
                    <a:pt x="496" y="659"/>
                    <a:pt x="496" y="659"/>
                    <a:pt x="496" y="659"/>
                  </a:cubicBezTo>
                  <a:lnTo>
                    <a:pt x="497" y="659"/>
                  </a:lnTo>
                  <a:lnTo>
                    <a:pt x="497" y="660"/>
                  </a:lnTo>
                  <a:lnTo>
                    <a:pt x="498" y="660"/>
                  </a:lnTo>
                  <a:lnTo>
                    <a:pt x="499" y="660"/>
                  </a:lnTo>
                  <a:lnTo>
                    <a:pt x="500" y="661"/>
                  </a:lnTo>
                  <a:lnTo>
                    <a:pt x="500" y="661"/>
                  </a:lnTo>
                  <a:lnTo>
                    <a:pt x="501" y="661"/>
                  </a:lnTo>
                  <a:lnTo>
                    <a:pt x="501" y="661"/>
                  </a:lnTo>
                  <a:lnTo>
                    <a:pt x="500" y="661"/>
                  </a:lnTo>
                  <a:lnTo>
                    <a:pt x="500" y="661"/>
                  </a:lnTo>
                  <a:lnTo>
                    <a:pt x="500" y="661"/>
                  </a:lnTo>
                  <a:lnTo>
                    <a:pt x="499" y="660"/>
                  </a:lnTo>
                  <a:lnTo>
                    <a:pt x="499" y="660"/>
                  </a:lnTo>
                  <a:lnTo>
                    <a:pt x="498" y="660"/>
                  </a:lnTo>
                  <a:lnTo>
                    <a:pt x="498" y="660"/>
                  </a:lnTo>
                  <a:lnTo>
                    <a:pt x="497" y="659"/>
                  </a:lnTo>
                  <a:lnTo>
                    <a:pt x="496" y="659"/>
                  </a:lnTo>
                  <a:close/>
                  <a:moveTo>
                    <a:pt x="613" y="654"/>
                  </a:moveTo>
                  <a:lnTo>
                    <a:pt x="609" y="654"/>
                  </a:lnTo>
                  <a:cubicBezTo>
                    <a:pt x="541" y="667"/>
                    <a:pt x="465" y="708"/>
                    <a:pt x="423" y="773"/>
                  </a:cubicBezTo>
                  <a:cubicBezTo>
                    <a:pt x="420" y="770"/>
                    <a:pt x="419" y="769"/>
                    <a:pt x="419" y="769"/>
                  </a:cubicBezTo>
                  <a:lnTo>
                    <a:pt x="419" y="769"/>
                  </a:lnTo>
                  <a:lnTo>
                    <a:pt x="421" y="771"/>
                  </a:lnTo>
                  <a:cubicBezTo>
                    <a:pt x="423" y="773"/>
                    <a:pt x="423" y="773"/>
                    <a:pt x="423" y="773"/>
                  </a:cubicBezTo>
                  <a:cubicBezTo>
                    <a:pt x="399" y="812"/>
                    <a:pt x="387" y="864"/>
                    <a:pt x="387" y="915"/>
                  </a:cubicBezTo>
                  <a:cubicBezTo>
                    <a:pt x="387" y="998"/>
                    <a:pt x="419" y="1078"/>
                    <a:pt x="455" y="1097"/>
                  </a:cubicBezTo>
                  <a:cubicBezTo>
                    <a:pt x="463" y="1101"/>
                    <a:pt x="470" y="1105"/>
                    <a:pt x="482" y="1105"/>
                  </a:cubicBezTo>
                  <a:cubicBezTo>
                    <a:pt x="482" y="1105"/>
                    <a:pt x="482" y="1105"/>
                    <a:pt x="486" y="1105"/>
                  </a:cubicBezTo>
                  <a:cubicBezTo>
                    <a:pt x="546" y="1105"/>
                    <a:pt x="646" y="1026"/>
                    <a:pt x="705" y="931"/>
                  </a:cubicBezTo>
                  <a:cubicBezTo>
                    <a:pt x="745" y="876"/>
                    <a:pt x="761" y="812"/>
                    <a:pt x="761" y="761"/>
                  </a:cubicBezTo>
                  <a:cubicBezTo>
                    <a:pt x="761" y="744"/>
                    <a:pt x="759" y="729"/>
                    <a:pt x="756" y="716"/>
                  </a:cubicBezTo>
                  <a:lnTo>
                    <a:pt x="753" y="708"/>
                  </a:lnTo>
                  <a:lnTo>
                    <a:pt x="708" y="722"/>
                  </a:lnTo>
                  <a:lnTo>
                    <a:pt x="705" y="716"/>
                  </a:lnTo>
                  <a:lnTo>
                    <a:pt x="605" y="1007"/>
                  </a:lnTo>
                  <a:lnTo>
                    <a:pt x="462" y="1067"/>
                  </a:lnTo>
                  <a:lnTo>
                    <a:pt x="442" y="980"/>
                  </a:lnTo>
                  <a:lnTo>
                    <a:pt x="442" y="972"/>
                  </a:lnTo>
                  <a:lnTo>
                    <a:pt x="676" y="680"/>
                  </a:lnTo>
                  <a:lnTo>
                    <a:pt x="613" y="689"/>
                  </a:lnTo>
                  <a:lnTo>
                    <a:pt x="613" y="654"/>
                  </a:lnTo>
                  <a:close/>
                  <a:moveTo>
                    <a:pt x="716" y="424"/>
                  </a:moveTo>
                  <a:cubicBezTo>
                    <a:pt x="712" y="460"/>
                    <a:pt x="704" y="500"/>
                    <a:pt x="700" y="512"/>
                  </a:cubicBezTo>
                  <a:cubicBezTo>
                    <a:pt x="700" y="516"/>
                    <a:pt x="704" y="523"/>
                    <a:pt x="712" y="531"/>
                  </a:cubicBezTo>
                  <a:cubicBezTo>
                    <a:pt x="724" y="539"/>
                    <a:pt x="736" y="543"/>
                    <a:pt x="744" y="543"/>
                  </a:cubicBezTo>
                  <a:cubicBezTo>
                    <a:pt x="748" y="543"/>
                    <a:pt x="792" y="519"/>
                    <a:pt x="828" y="500"/>
                  </a:cubicBezTo>
                  <a:cubicBezTo>
                    <a:pt x="832" y="496"/>
                    <a:pt x="836" y="492"/>
                    <a:pt x="844" y="492"/>
                  </a:cubicBezTo>
                  <a:cubicBezTo>
                    <a:pt x="836" y="492"/>
                    <a:pt x="832" y="492"/>
                    <a:pt x="824" y="492"/>
                  </a:cubicBezTo>
                  <a:cubicBezTo>
                    <a:pt x="804" y="492"/>
                    <a:pt x="784" y="492"/>
                    <a:pt x="768" y="488"/>
                  </a:cubicBezTo>
                  <a:cubicBezTo>
                    <a:pt x="740" y="480"/>
                    <a:pt x="728" y="452"/>
                    <a:pt x="716" y="424"/>
                  </a:cubicBezTo>
                  <a:close/>
                  <a:moveTo>
                    <a:pt x="700" y="349"/>
                  </a:moveTo>
                  <a:cubicBezTo>
                    <a:pt x="704" y="349"/>
                    <a:pt x="704" y="349"/>
                    <a:pt x="704" y="349"/>
                  </a:cubicBezTo>
                  <a:cubicBezTo>
                    <a:pt x="724" y="349"/>
                    <a:pt x="724" y="349"/>
                    <a:pt x="724" y="349"/>
                  </a:cubicBezTo>
                  <a:cubicBezTo>
                    <a:pt x="728" y="349"/>
                    <a:pt x="728" y="349"/>
                    <a:pt x="728" y="349"/>
                  </a:cubicBezTo>
                  <a:cubicBezTo>
                    <a:pt x="728" y="353"/>
                    <a:pt x="728" y="353"/>
                    <a:pt x="728" y="353"/>
                  </a:cubicBezTo>
                  <a:cubicBezTo>
                    <a:pt x="728" y="353"/>
                    <a:pt x="728" y="357"/>
                    <a:pt x="728" y="357"/>
                  </a:cubicBezTo>
                  <a:cubicBezTo>
                    <a:pt x="732" y="361"/>
                    <a:pt x="732" y="365"/>
                    <a:pt x="732" y="369"/>
                  </a:cubicBezTo>
                  <a:cubicBezTo>
                    <a:pt x="736" y="381"/>
                    <a:pt x="740" y="393"/>
                    <a:pt x="744" y="405"/>
                  </a:cubicBezTo>
                  <a:cubicBezTo>
                    <a:pt x="752" y="432"/>
                    <a:pt x="772" y="456"/>
                    <a:pt x="776" y="456"/>
                  </a:cubicBezTo>
                  <a:cubicBezTo>
                    <a:pt x="788" y="456"/>
                    <a:pt x="804" y="460"/>
                    <a:pt x="824" y="460"/>
                  </a:cubicBezTo>
                  <a:cubicBezTo>
                    <a:pt x="864" y="460"/>
                    <a:pt x="900" y="456"/>
                    <a:pt x="904" y="456"/>
                  </a:cubicBezTo>
                  <a:cubicBezTo>
                    <a:pt x="908" y="456"/>
                    <a:pt x="908" y="456"/>
                    <a:pt x="908" y="456"/>
                  </a:cubicBezTo>
                  <a:cubicBezTo>
                    <a:pt x="916" y="484"/>
                    <a:pt x="916" y="484"/>
                    <a:pt x="916" y="484"/>
                  </a:cubicBezTo>
                  <a:cubicBezTo>
                    <a:pt x="912" y="484"/>
                    <a:pt x="912" y="484"/>
                    <a:pt x="912" y="484"/>
                  </a:cubicBezTo>
                  <a:cubicBezTo>
                    <a:pt x="908" y="488"/>
                    <a:pt x="908" y="488"/>
                    <a:pt x="908" y="488"/>
                  </a:cubicBezTo>
                  <a:cubicBezTo>
                    <a:pt x="904" y="492"/>
                    <a:pt x="896" y="496"/>
                    <a:pt x="892" y="500"/>
                  </a:cubicBezTo>
                  <a:cubicBezTo>
                    <a:pt x="880" y="508"/>
                    <a:pt x="860" y="516"/>
                    <a:pt x="844" y="527"/>
                  </a:cubicBezTo>
                  <a:cubicBezTo>
                    <a:pt x="808" y="547"/>
                    <a:pt x="768" y="571"/>
                    <a:pt x="748" y="575"/>
                  </a:cubicBezTo>
                  <a:cubicBezTo>
                    <a:pt x="748" y="575"/>
                    <a:pt x="744" y="575"/>
                    <a:pt x="744" y="575"/>
                  </a:cubicBezTo>
                  <a:cubicBezTo>
                    <a:pt x="708" y="571"/>
                    <a:pt x="672" y="547"/>
                    <a:pt x="668" y="512"/>
                  </a:cubicBezTo>
                  <a:cubicBezTo>
                    <a:pt x="668" y="508"/>
                    <a:pt x="668" y="508"/>
                    <a:pt x="668" y="504"/>
                  </a:cubicBezTo>
                  <a:cubicBezTo>
                    <a:pt x="672" y="480"/>
                    <a:pt x="696" y="357"/>
                    <a:pt x="696" y="353"/>
                  </a:cubicBezTo>
                  <a:cubicBezTo>
                    <a:pt x="700" y="349"/>
                    <a:pt x="700" y="349"/>
                    <a:pt x="700" y="349"/>
                  </a:cubicBezTo>
                  <a:close/>
                  <a:moveTo>
                    <a:pt x="883" y="297"/>
                  </a:moveTo>
                  <a:lnTo>
                    <a:pt x="891" y="297"/>
                  </a:lnTo>
                  <a:lnTo>
                    <a:pt x="911" y="297"/>
                  </a:lnTo>
                  <a:lnTo>
                    <a:pt x="911" y="329"/>
                  </a:lnTo>
                  <a:lnTo>
                    <a:pt x="903" y="329"/>
                  </a:lnTo>
                  <a:lnTo>
                    <a:pt x="891" y="329"/>
                  </a:lnTo>
                  <a:lnTo>
                    <a:pt x="883" y="329"/>
                  </a:lnTo>
                  <a:lnTo>
                    <a:pt x="883" y="297"/>
                  </a:lnTo>
                  <a:close/>
                  <a:moveTo>
                    <a:pt x="795" y="266"/>
                  </a:moveTo>
                  <a:lnTo>
                    <a:pt x="827" y="293"/>
                  </a:lnTo>
                  <a:lnTo>
                    <a:pt x="807" y="317"/>
                  </a:lnTo>
                  <a:lnTo>
                    <a:pt x="784" y="297"/>
                  </a:lnTo>
                  <a:lnTo>
                    <a:pt x="776" y="293"/>
                  </a:lnTo>
                  <a:lnTo>
                    <a:pt x="795" y="266"/>
                  </a:lnTo>
                  <a:close/>
                  <a:moveTo>
                    <a:pt x="215" y="214"/>
                  </a:moveTo>
                  <a:cubicBezTo>
                    <a:pt x="215" y="214"/>
                    <a:pt x="216" y="214"/>
                    <a:pt x="217" y="215"/>
                  </a:cubicBezTo>
                  <a:lnTo>
                    <a:pt x="219" y="216"/>
                  </a:lnTo>
                  <a:lnTo>
                    <a:pt x="219" y="218"/>
                  </a:lnTo>
                  <a:cubicBezTo>
                    <a:pt x="215" y="214"/>
                    <a:pt x="215" y="214"/>
                    <a:pt x="215" y="214"/>
                  </a:cubicBezTo>
                  <a:close/>
                  <a:moveTo>
                    <a:pt x="219" y="214"/>
                  </a:moveTo>
                  <a:lnTo>
                    <a:pt x="219" y="214"/>
                  </a:lnTo>
                  <a:lnTo>
                    <a:pt x="218" y="214"/>
                  </a:lnTo>
                  <a:lnTo>
                    <a:pt x="217" y="214"/>
                  </a:lnTo>
                  <a:lnTo>
                    <a:pt x="217" y="214"/>
                  </a:lnTo>
                  <a:lnTo>
                    <a:pt x="215" y="214"/>
                  </a:lnTo>
                  <a:lnTo>
                    <a:pt x="215" y="214"/>
                  </a:lnTo>
                  <a:lnTo>
                    <a:pt x="215" y="214"/>
                  </a:lnTo>
                  <a:lnTo>
                    <a:pt x="219" y="214"/>
                  </a:lnTo>
                  <a:close/>
                  <a:moveTo>
                    <a:pt x="772" y="163"/>
                  </a:moveTo>
                  <a:cubicBezTo>
                    <a:pt x="652" y="163"/>
                    <a:pt x="557" y="262"/>
                    <a:pt x="557" y="381"/>
                  </a:cubicBezTo>
                  <a:cubicBezTo>
                    <a:pt x="557" y="499"/>
                    <a:pt x="652" y="598"/>
                    <a:pt x="772" y="598"/>
                  </a:cubicBezTo>
                  <a:cubicBezTo>
                    <a:pt x="892" y="598"/>
                    <a:pt x="987" y="499"/>
                    <a:pt x="987" y="381"/>
                  </a:cubicBezTo>
                  <a:cubicBezTo>
                    <a:pt x="987" y="377"/>
                    <a:pt x="987" y="377"/>
                    <a:pt x="987" y="377"/>
                  </a:cubicBezTo>
                  <a:cubicBezTo>
                    <a:pt x="987" y="300"/>
                    <a:pt x="947" y="233"/>
                    <a:pt x="887" y="196"/>
                  </a:cubicBezTo>
                  <a:lnTo>
                    <a:pt x="885" y="194"/>
                  </a:lnTo>
                  <a:lnTo>
                    <a:pt x="884" y="194"/>
                  </a:lnTo>
                  <a:cubicBezTo>
                    <a:pt x="879" y="194"/>
                    <a:pt x="879" y="194"/>
                    <a:pt x="879" y="194"/>
                  </a:cubicBezTo>
                  <a:lnTo>
                    <a:pt x="879" y="191"/>
                  </a:lnTo>
                  <a:lnTo>
                    <a:pt x="875" y="188"/>
                  </a:lnTo>
                  <a:lnTo>
                    <a:pt x="869" y="185"/>
                  </a:lnTo>
                  <a:lnTo>
                    <a:pt x="868" y="186"/>
                  </a:lnTo>
                  <a:cubicBezTo>
                    <a:pt x="867" y="186"/>
                    <a:pt x="867" y="186"/>
                    <a:pt x="867" y="186"/>
                  </a:cubicBezTo>
                  <a:lnTo>
                    <a:pt x="865" y="184"/>
                  </a:lnTo>
                  <a:lnTo>
                    <a:pt x="856" y="179"/>
                  </a:lnTo>
                  <a:cubicBezTo>
                    <a:pt x="830" y="169"/>
                    <a:pt x="802" y="163"/>
                    <a:pt x="772" y="163"/>
                  </a:cubicBezTo>
                  <a:close/>
                  <a:moveTo>
                    <a:pt x="962" y="124"/>
                  </a:moveTo>
                  <a:lnTo>
                    <a:pt x="962" y="125"/>
                  </a:lnTo>
                  <a:cubicBezTo>
                    <a:pt x="951" y="135"/>
                    <a:pt x="938" y="142"/>
                    <a:pt x="926" y="150"/>
                  </a:cubicBezTo>
                  <a:cubicBezTo>
                    <a:pt x="923" y="153"/>
                    <a:pt x="920" y="155"/>
                    <a:pt x="916" y="157"/>
                  </a:cubicBezTo>
                  <a:lnTo>
                    <a:pt x="909" y="162"/>
                  </a:lnTo>
                  <a:lnTo>
                    <a:pt x="913" y="162"/>
                  </a:lnTo>
                  <a:cubicBezTo>
                    <a:pt x="915" y="162"/>
                    <a:pt x="917" y="162"/>
                    <a:pt x="919" y="162"/>
                  </a:cubicBezTo>
                  <a:cubicBezTo>
                    <a:pt x="931" y="162"/>
                    <a:pt x="947" y="162"/>
                    <a:pt x="962" y="162"/>
                  </a:cubicBezTo>
                  <a:cubicBezTo>
                    <a:pt x="974" y="162"/>
                    <a:pt x="978" y="162"/>
                    <a:pt x="978" y="162"/>
                  </a:cubicBezTo>
                  <a:cubicBezTo>
                    <a:pt x="978" y="158"/>
                    <a:pt x="982" y="158"/>
                    <a:pt x="982" y="158"/>
                  </a:cubicBezTo>
                  <a:cubicBezTo>
                    <a:pt x="982" y="154"/>
                    <a:pt x="982" y="150"/>
                    <a:pt x="986" y="146"/>
                  </a:cubicBezTo>
                  <a:cubicBezTo>
                    <a:pt x="982" y="146"/>
                    <a:pt x="982" y="146"/>
                    <a:pt x="982" y="146"/>
                  </a:cubicBezTo>
                  <a:cubicBezTo>
                    <a:pt x="974" y="146"/>
                    <a:pt x="974" y="146"/>
                    <a:pt x="974" y="146"/>
                  </a:cubicBezTo>
                  <a:cubicBezTo>
                    <a:pt x="974" y="142"/>
                    <a:pt x="974" y="142"/>
                    <a:pt x="974" y="142"/>
                  </a:cubicBezTo>
                  <a:cubicBezTo>
                    <a:pt x="958" y="139"/>
                    <a:pt x="958" y="139"/>
                    <a:pt x="958" y="139"/>
                  </a:cubicBezTo>
                  <a:cubicBezTo>
                    <a:pt x="958" y="131"/>
                    <a:pt x="958" y="131"/>
                    <a:pt x="958" y="131"/>
                  </a:cubicBezTo>
                  <a:cubicBezTo>
                    <a:pt x="958" y="127"/>
                    <a:pt x="962" y="127"/>
                    <a:pt x="962" y="127"/>
                  </a:cubicBezTo>
                  <a:cubicBezTo>
                    <a:pt x="962" y="127"/>
                    <a:pt x="962" y="127"/>
                    <a:pt x="962" y="125"/>
                  </a:cubicBezTo>
                  <a:lnTo>
                    <a:pt x="962" y="124"/>
                  </a:lnTo>
                  <a:close/>
                  <a:moveTo>
                    <a:pt x="998" y="123"/>
                  </a:moveTo>
                  <a:cubicBezTo>
                    <a:pt x="998" y="123"/>
                    <a:pt x="998" y="125"/>
                    <a:pt x="997" y="128"/>
                  </a:cubicBezTo>
                  <a:lnTo>
                    <a:pt x="997" y="128"/>
                  </a:lnTo>
                  <a:lnTo>
                    <a:pt x="996" y="129"/>
                  </a:lnTo>
                  <a:cubicBezTo>
                    <a:pt x="994" y="131"/>
                    <a:pt x="993" y="132"/>
                    <a:pt x="990" y="135"/>
                  </a:cubicBezTo>
                  <a:cubicBezTo>
                    <a:pt x="990" y="139"/>
                    <a:pt x="990" y="139"/>
                    <a:pt x="990" y="139"/>
                  </a:cubicBezTo>
                  <a:cubicBezTo>
                    <a:pt x="993" y="136"/>
                    <a:pt x="995" y="133"/>
                    <a:pt x="996" y="130"/>
                  </a:cubicBezTo>
                  <a:lnTo>
                    <a:pt x="997" y="128"/>
                  </a:lnTo>
                  <a:lnTo>
                    <a:pt x="998" y="127"/>
                  </a:lnTo>
                  <a:cubicBezTo>
                    <a:pt x="998" y="123"/>
                    <a:pt x="998" y="123"/>
                    <a:pt x="998" y="123"/>
                  </a:cubicBezTo>
                  <a:close/>
                  <a:moveTo>
                    <a:pt x="899" y="0"/>
                  </a:moveTo>
                  <a:cubicBezTo>
                    <a:pt x="919" y="0"/>
                    <a:pt x="934" y="16"/>
                    <a:pt x="950" y="32"/>
                  </a:cubicBezTo>
                  <a:cubicBezTo>
                    <a:pt x="966" y="47"/>
                    <a:pt x="978" y="67"/>
                    <a:pt x="982" y="87"/>
                  </a:cubicBezTo>
                  <a:cubicBezTo>
                    <a:pt x="982" y="89"/>
                    <a:pt x="981" y="91"/>
                    <a:pt x="981" y="93"/>
                  </a:cubicBezTo>
                  <a:lnTo>
                    <a:pt x="981" y="93"/>
                  </a:lnTo>
                  <a:lnTo>
                    <a:pt x="982" y="92"/>
                  </a:lnTo>
                  <a:cubicBezTo>
                    <a:pt x="986" y="89"/>
                    <a:pt x="991" y="87"/>
                    <a:pt x="998" y="87"/>
                  </a:cubicBezTo>
                  <a:cubicBezTo>
                    <a:pt x="1006" y="87"/>
                    <a:pt x="1010" y="87"/>
                    <a:pt x="1014" y="91"/>
                  </a:cubicBezTo>
                  <a:cubicBezTo>
                    <a:pt x="1022" y="99"/>
                    <a:pt x="1030" y="111"/>
                    <a:pt x="1030" y="123"/>
                  </a:cubicBezTo>
                  <a:cubicBezTo>
                    <a:pt x="1030" y="135"/>
                    <a:pt x="1026" y="146"/>
                    <a:pt x="1018" y="158"/>
                  </a:cubicBezTo>
                  <a:cubicBezTo>
                    <a:pt x="1010" y="166"/>
                    <a:pt x="1010" y="170"/>
                    <a:pt x="1006" y="178"/>
                  </a:cubicBezTo>
                  <a:cubicBezTo>
                    <a:pt x="998" y="190"/>
                    <a:pt x="986" y="194"/>
                    <a:pt x="966" y="194"/>
                  </a:cubicBezTo>
                  <a:cubicBezTo>
                    <a:pt x="956" y="194"/>
                    <a:pt x="948" y="194"/>
                    <a:pt x="940" y="194"/>
                  </a:cubicBezTo>
                  <a:lnTo>
                    <a:pt x="937" y="194"/>
                  </a:lnTo>
                  <a:lnTo>
                    <a:pt x="944" y="200"/>
                  </a:lnTo>
                  <a:cubicBezTo>
                    <a:pt x="989" y="244"/>
                    <a:pt x="1017" y="305"/>
                    <a:pt x="1019" y="373"/>
                  </a:cubicBezTo>
                  <a:cubicBezTo>
                    <a:pt x="1019" y="381"/>
                    <a:pt x="1019" y="381"/>
                    <a:pt x="1019" y="381"/>
                  </a:cubicBezTo>
                  <a:cubicBezTo>
                    <a:pt x="1019" y="519"/>
                    <a:pt x="911" y="630"/>
                    <a:pt x="772" y="630"/>
                  </a:cubicBezTo>
                  <a:cubicBezTo>
                    <a:pt x="759" y="630"/>
                    <a:pt x="747" y="629"/>
                    <a:pt x="735" y="627"/>
                  </a:cubicBezTo>
                  <a:lnTo>
                    <a:pt x="733" y="627"/>
                  </a:lnTo>
                  <a:lnTo>
                    <a:pt x="730" y="634"/>
                  </a:lnTo>
                  <a:lnTo>
                    <a:pt x="737" y="638"/>
                  </a:lnTo>
                  <a:cubicBezTo>
                    <a:pt x="748" y="646"/>
                    <a:pt x="758" y="655"/>
                    <a:pt x="765" y="665"/>
                  </a:cubicBezTo>
                  <a:lnTo>
                    <a:pt x="770" y="672"/>
                  </a:lnTo>
                  <a:lnTo>
                    <a:pt x="778" y="670"/>
                  </a:lnTo>
                  <a:cubicBezTo>
                    <a:pt x="788" y="665"/>
                    <a:pt x="800" y="660"/>
                    <a:pt x="812" y="654"/>
                  </a:cubicBezTo>
                  <a:cubicBezTo>
                    <a:pt x="847" y="638"/>
                    <a:pt x="895" y="618"/>
                    <a:pt x="943" y="598"/>
                  </a:cubicBezTo>
                  <a:cubicBezTo>
                    <a:pt x="1042" y="555"/>
                    <a:pt x="1142" y="515"/>
                    <a:pt x="1182" y="511"/>
                  </a:cubicBezTo>
                  <a:cubicBezTo>
                    <a:pt x="1182" y="511"/>
                    <a:pt x="1186" y="511"/>
                    <a:pt x="1190" y="511"/>
                  </a:cubicBezTo>
                  <a:cubicBezTo>
                    <a:pt x="1249" y="511"/>
                    <a:pt x="1301" y="531"/>
                    <a:pt x="1301" y="531"/>
                  </a:cubicBezTo>
                  <a:cubicBezTo>
                    <a:pt x="1309" y="535"/>
                    <a:pt x="1309" y="535"/>
                    <a:pt x="1309" y="535"/>
                  </a:cubicBezTo>
                  <a:cubicBezTo>
                    <a:pt x="1301" y="562"/>
                    <a:pt x="1301" y="562"/>
                    <a:pt x="1301" y="562"/>
                  </a:cubicBezTo>
                  <a:cubicBezTo>
                    <a:pt x="1293" y="562"/>
                    <a:pt x="1293" y="562"/>
                    <a:pt x="1293" y="562"/>
                  </a:cubicBezTo>
                  <a:cubicBezTo>
                    <a:pt x="1293" y="562"/>
                    <a:pt x="1289" y="559"/>
                    <a:pt x="1289" y="559"/>
                  </a:cubicBezTo>
                  <a:cubicBezTo>
                    <a:pt x="1289" y="559"/>
                    <a:pt x="1285" y="559"/>
                    <a:pt x="1285" y="559"/>
                  </a:cubicBezTo>
                  <a:cubicBezTo>
                    <a:pt x="1277" y="555"/>
                    <a:pt x="1269" y="555"/>
                    <a:pt x="1261" y="551"/>
                  </a:cubicBezTo>
                  <a:cubicBezTo>
                    <a:pt x="1241" y="547"/>
                    <a:pt x="1217" y="543"/>
                    <a:pt x="1190" y="543"/>
                  </a:cubicBezTo>
                  <a:cubicBezTo>
                    <a:pt x="1186" y="543"/>
                    <a:pt x="1186" y="543"/>
                    <a:pt x="1182" y="543"/>
                  </a:cubicBezTo>
                  <a:cubicBezTo>
                    <a:pt x="1162" y="543"/>
                    <a:pt x="1050" y="586"/>
                    <a:pt x="955" y="626"/>
                  </a:cubicBezTo>
                  <a:cubicBezTo>
                    <a:pt x="886" y="657"/>
                    <a:pt x="820" y="686"/>
                    <a:pt x="788" y="700"/>
                  </a:cubicBezTo>
                  <a:lnTo>
                    <a:pt x="784" y="702"/>
                  </a:lnTo>
                  <a:lnTo>
                    <a:pt x="788" y="713"/>
                  </a:lnTo>
                  <a:cubicBezTo>
                    <a:pt x="791" y="728"/>
                    <a:pt x="793" y="744"/>
                    <a:pt x="793" y="761"/>
                  </a:cubicBezTo>
                  <a:cubicBezTo>
                    <a:pt x="793" y="820"/>
                    <a:pt x="773" y="887"/>
                    <a:pt x="733" y="951"/>
                  </a:cubicBezTo>
                  <a:cubicBezTo>
                    <a:pt x="681" y="1032"/>
                    <a:pt x="602" y="1103"/>
                    <a:pt x="529" y="1128"/>
                  </a:cubicBezTo>
                  <a:lnTo>
                    <a:pt x="521" y="1130"/>
                  </a:lnTo>
                  <a:lnTo>
                    <a:pt x="521" y="1133"/>
                  </a:lnTo>
                  <a:cubicBezTo>
                    <a:pt x="519" y="1136"/>
                    <a:pt x="517" y="1140"/>
                    <a:pt x="517" y="1146"/>
                  </a:cubicBezTo>
                  <a:cubicBezTo>
                    <a:pt x="517" y="1158"/>
                    <a:pt x="513" y="1177"/>
                    <a:pt x="509" y="1197"/>
                  </a:cubicBezTo>
                  <a:cubicBezTo>
                    <a:pt x="501" y="1245"/>
                    <a:pt x="489" y="1304"/>
                    <a:pt x="481" y="1368"/>
                  </a:cubicBezTo>
                  <a:cubicBezTo>
                    <a:pt x="462" y="1494"/>
                    <a:pt x="442" y="1637"/>
                    <a:pt x="438" y="1685"/>
                  </a:cubicBezTo>
                  <a:cubicBezTo>
                    <a:pt x="438" y="1692"/>
                    <a:pt x="442" y="1696"/>
                    <a:pt x="442" y="1696"/>
                  </a:cubicBezTo>
                  <a:cubicBezTo>
                    <a:pt x="442" y="1704"/>
                    <a:pt x="458" y="1712"/>
                    <a:pt x="481" y="1712"/>
                  </a:cubicBezTo>
                  <a:cubicBezTo>
                    <a:pt x="509" y="1712"/>
                    <a:pt x="537" y="1704"/>
                    <a:pt x="537" y="1704"/>
                  </a:cubicBezTo>
                  <a:cubicBezTo>
                    <a:pt x="537" y="1704"/>
                    <a:pt x="537" y="1704"/>
                    <a:pt x="541" y="1704"/>
                  </a:cubicBezTo>
                  <a:cubicBezTo>
                    <a:pt x="545" y="1704"/>
                    <a:pt x="545" y="1704"/>
                    <a:pt x="545" y="1704"/>
                  </a:cubicBezTo>
                  <a:cubicBezTo>
                    <a:pt x="553" y="1732"/>
                    <a:pt x="553" y="1732"/>
                    <a:pt x="553" y="1732"/>
                  </a:cubicBezTo>
                  <a:cubicBezTo>
                    <a:pt x="545" y="1732"/>
                    <a:pt x="545" y="1732"/>
                    <a:pt x="545" y="1732"/>
                  </a:cubicBezTo>
                  <a:cubicBezTo>
                    <a:pt x="545" y="1732"/>
                    <a:pt x="541" y="1736"/>
                    <a:pt x="541" y="1736"/>
                  </a:cubicBezTo>
                  <a:cubicBezTo>
                    <a:pt x="537" y="1736"/>
                    <a:pt x="533" y="1736"/>
                    <a:pt x="525" y="1736"/>
                  </a:cubicBezTo>
                  <a:cubicBezTo>
                    <a:pt x="513" y="1740"/>
                    <a:pt x="497" y="1744"/>
                    <a:pt x="481" y="1744"/>
                  </a:cubicBezTo>
                  <a:cubicBezTo>
                    <a:pt x="481" y="1744"/>
                    <a:pt x="478" y="1744"/>
                    <a:pt x="478" y="1744"/>
                  </a:cubicBezTo>
                  <a:cubicBezTo>
                    <a:pt x="454" y="1744"/>
                    <a:pt x="422" y="1736"/>
                    <a:pt x="410" y="1704"/>
                  </a:cubicBezTo>
                  <a:lnTo>
                    <a:pt x="411" y="1704"/>
                  </a:lnTo>
                  <a:lnTo>
                    <a:pt x="412" y="1703"/>
                  </a:lnTo>
                  <a:lnTo>
                    <a:pt x="412" y="1703"/>
                  </a:lnTo>
                  <a:lnTo>
                    <a:pt x="413" y="1703"/>
                  </a:lnTo>
                  <a:cubicBezTo>
                    <a:pt x="413" y="1703"/>
                    <a:pt x="414" y="1702"/>
                    <a:pt x="415" y="1702"/>
                  </a:cubicBezTo>
                  <a:lnTo>
                    <a:pt x="416" y="1702"/>
                  </a:lnTo>
                  <a:lnTo>
                    <a:pt x="416" y="1701"/>
                  </a:lnTo>
                  <a:lnTo>
                    <a:pt x="417" y="1701"/>
                  </a:lnTo>
                  <a:cubicBezTo>
                    <a:pt x="418" y="1700"/>
                    <a:pt x="418" y="1700"/>
                    <a:pt x="418" y="1700"/>
                  </a:cubicBezTo>
                  <a:lnTo>
                    <a:pt x="416" y="1701"/>
                  </a:lnTo>
                  <a:lnTo>
                    <a:pt x="416" y="1701"/>
                  </a:lnTo>
                  <a:lnTo>
                    <a:pt x="416" y="1702"/>
                  </a:lnTo>
                  <a:lnTo>
                    <a:pt x="415" y="1702"/>
                  </a:lnTo>
                  <a:cubicBezTo>
                    <a:pt x="415" y="1702"/>
                    <a:pt x="414" y="1702"/>
                    <a:pt x="413" y="1703"/>
                  </a:cubicBezTo>
                  <a:lnTo>
                    <a:pt x="412" y="1703"/>
                  </a:lnTo>
                  <a:lnTo>
                    <a:pt x="411" y="1704"/>
                  </a:lnTo>
                  <a:lnTo>
                    <a:pt x="411" y="1704"/>
                  </a:lnTo>
                  <a:cubicBezTo>
                    <a:pt x="410" y="1704"/>
                    <a:pt x="410" y="1704"/>
                    <a:pt x="410" y="1704"/>
                  </a:cubicBezTo>
                  <a:cubicBezTo>
                    <a:pt x="410" y="1696"/>
                    <a:pt x="406" y="1692"/>
                    <a:pt x="406" y="1685"/>
                  </a:cubicBezTo>
                  <a:cubicBezTo>
                    <a:pt x="410" y="1595"/>
                    <a:pt x="472" y="1228"/>
                    <a:pt x="487" y="1137"/>
                  </a:cubicBezTo>
                  <a:lnTo>
                    <a:pt x="487" y="1137"/>
                  </a:lnTo>
                  <a:lnTo>
                    <a:pt x="482" y="1137"/>
                  </a:lnTo>
                  <a:cubicBezTo>
                    <a:pt x="466" y="1137"/>
                    <a:pt x="451" y="1133"/>
                    <a:pt x="435" y="1121"/>
                  </a:cubicBezTo>
                  <a:cubicBezTo>
                    <a:pt x="439" y="1117"/>
                    <a:pt x="439" y="1117"/>
                    <a:pt x="439" y="1117"/>
                  </a:cubicBezTo>
                  <a:cubicBezTo>
                    <a:pt x="435" y="1121"/>
                    <a:pt x="435" y="1121"/>
                    <a:pt x="435" y="1121"/>
                  </a:cubicBezTo>
                  <a:cubicBezTo>
                    <a:pt x="423" y="1113"/>
                    <a:pt x="412" y="1102"/>
                    <a:pt x="402" y="1088"/>
                  </a:cubicBezTo>
                  <a:lnTo>
                    <a:pt x="399" y="1083"/>
                  </a:lnTo>
                  <a:lnTo>
                    <a:pt x="393" y="1090"/>
                  </a:lnTo>
                  <a:cubicBezTo>
                    <a:pt x="367" y="1122"/>
                    <a:pt x="321" y="1178"/>
                    <a:pt x="283" y="1213"/>
                  </a:cubicBezTo>
                  <a:cubicBezTo>
                    <a:pt x="263" y="1229"/>
                    <a:pt x="247" y="1241"/>
                    <a:pt x="227" y="1245"/>
                  </a:cubicBezTo>
                  <a:cubicBezTo>
                    <a:pt x="227" y="1245"/>
                    <a:pt x="223" y="1241"/>
                    <a:pt x="223" y="1241"/>
                  </a:cubicBezTo>
                  <a:cubicBezTo>
                    <a:pt x="223" y="1233"/>
                    <a:pt x="223" y="1233"/>
                    <a:pt x="223" y="1233"/>
                  </a:cubicBezTo>
                  <a:cubicBezTo>
                    <a:pt x="219" y="1241"/>
                    <a:pt x="219" y="1241"/>
                    <a:pt x="219" y="1241"/>
                  </a:cubicBezTo>
                  <a:cubicBezTo>
                    <a:pt x="191" y="1233"/>
                    <a:pt x="171" y="1193"/>
                    <a:pt x="147" y="1154"/>
                  </a:cubicBezTo>
                  <a:cubicBezTo>
                    <a:pt x="131" y="1118"/>
                    <a:pt x="119" y="1083"/>
                    <a:pt x="115" y="1063"/>
                  </a:cubicBezTo>
                  <a:cubicBezTo>
                    <a:pt x="115" y="1063"/>
                    <a:pt x="111" y="1063"/>
                    <a:pt x="111" y="1063"/>
                  </a:cubicBezTo>
                  <a:cubicBezTo>
                    <a:pt x="84" y="1063"/>
                    <a:pt x="24" y="1079"/>
                    <a:pt x="20" y="1083"/>
                  </a:cubicBezTo>
                  <a:cubicBezTo>
                    <a:pt x="16" y="1075"/>
                    <a:pt x="16" y="1075"/>
                    <a:pt x="16" y="1075"/>
                  </a:cubicBezTo>
                  <a:cubicBezTo>
                    <a:pt x="8" y="1075"/>
                    <a:pt x="8" y="1075"/>
                    <a:pt x="8" y="1075"/>
                  </a:cubicBezTo>
                  <a:cubicBezTo>
                    <a:pt x="0" y="1051"/>
                    <a:pt x="0" y="1051"/>
                    <a:pt x="0" y="1051"/>
                  </a:cubicBezTo>
                  <a:cubicBezTo>
                    <a:pt x="12" y="1051"/>
                    <a:pt x="12" y="1051"/>
                    <a:pt x="12" y="1051"/>
                  </a:cubicBezTo>
                  <a:cubicBezTo>
                    <a:pt x="16" y="1051"/>
                    <a:pt x="16" y="1051"/>
                    <a:pt x="20" y="1047"/>
                  </a:cubicBezTo>
                  <a:cubicBezTo>
                    <a:pt x="28" y="1047"/>
                    <a:pt x="36" y="1043"/>
                    <a:pt x="48" y="1043"/>
                  </a:cubicBezTo>
                  <a:cubicBezTo>
                    <a:pt x="68" y="1039"/>
                    <a:pt x="92" y="1031"/>
                    <a:pt x="111" y="1031"/>
                  </a:cubicBezTo>
                  <a:cubicBezTo>
                    <a:pt x="115" y="1031"/>
                    <a:pt x="123" y="1031"/>
                    <a:pt x="127" y="1035"/>
                  </a:cubicBezTo>
                  <a:cubicBezTo>
                    <a:pt x="135" y="1039"/>
                    <a:pt x="143" y="1043"/>
                    <a:pt x="143" y="1055"/>
                  </a:cubicBezTo>
                  <a:cubicBezTo>
                    <a:pt x="143" y="1059"/>
                    <a:pt x="143" y="1059"/>
                    <a:pt x="143" y="1059"/>
                  </a:cubicBezTo>
                  <a:cubicBezTo>
                    <a:pt x="143" y="1063"/>
                    <a:pt x="159" y="1106"/>
                    <a:pt x="179" y="1138"/>
                  </a:cubicBezTo>
                  <a:cubicBezTo>
                    <a:pt x="187" y="1158"/>
                    <a:pt x="199" y="1178"/>
                    <a:pt x="207" y="1190"/>
                  </a:cubicBezTo>
                  <a:cubicBezTo>
                    <a:pt x="215" y="1201"/>
                    <a:pt x="227" y="1213"/>
                    <a:pt x="227" y="1213"/>
                  </a:cubicBezTo>
                  <a:cubicBezTo>
                    <a:pt x="227" y="1213"/>
                    <a:pt x="227" y="1213"/>
                    <a:pt x="231" y="1213"/>
                  </a:cubicBezTo>
                  <a:cubicBezTo>
                    <a:pt x="231" y="1209"/>
                    <a:pt x="231" y="1209"/>
                    <a:pt x="231" y="1209"/>
                  </a:cubicBezTo>
                  <a:cubicBezTo>
                    <a:pt x="235" y="1209"/>
                    <a:pt x="235" y="1209"/>
                    <a:pt x="239" y="1205"/>
                  </a:cubicBezTo>
                  <a:cubicBezTo>
                    <a:pt x="247" y="1201"/>
                    <a:pt x="255" y="1197"/>
                    <a:pt x="263" y="1190"/>
                  </a:cubicBezTo>
                  <a:cubicBezTo>
                    <a:pt x="279" y="1174"/>
                    <a:pt x="299" y="1154"/>
                    <a:pt x="318" y="1130"/>
                  </a:cubicBezTo>
                  <a:cubicBezTo>
                    <a:pt x="344" y="1098"/>
                    <a:pt x="370" y="1066"/>
                    <a:pt x="381" y="1053"/>
                  </a:cubicBezTo>
                  <a:lnTo>
                    <a:pt x="382" y="1052"/>
                  </a:lnTo>
                  <a:lnTo>
                    <a:pt x="376" y="1037"/>
                  </a:lnTo>
                  <a:cubicBezTo>
                    <a:pt x="363" y="1001"/>
                    <a:pt x="355" y="958"/>
                    <a:pt x="355" y="915"/>
                  </a:cubicBezTo>
                  <a:cubicBezTo>
                    <a:pt x="355" y="860"/>
                    <a:pt x="367" y="800"/>
                    <a:pt x="399" y="753"/>
                  </a:cubicBezTo>
                  <a:cubicBezTo>
                    <a:pt x="422" y="719"/>
                    <a:pt x="452" y="692"/>
                    <a:pt x="486" y="670"/>
                  </a:cubicBezTo>
                  <a:lnTo>
                    <a:pt x="492" y="667"/>
                  </a:lnTo>
                  <a:lnTo>
                    <a:pt x="492" y="667"/>
                  </a:lnTo>
                  <a:cubicBezTo>
                    <a:pt x="488" y="667"/>
                    <a:pt x="488" y="667"/>
                    <a:pt x="488" y="667"/>
                  </a:cubicBezTo>
                  <a:cubicBezTo>
                    <a:pt x="488" y="659"/>
                    <a:pt x="488" y="659"/>
                    <a:pt x="488" y="659"/>
                  </a:cubicBezTo>
                  <a:cubicBezTo>
                    <a:pt x="488" y="655"/>
                    <a:pt x="488" y="655"/>
                    <a:pt x="488" y="651"/>
                  </a:cubicBezTo>
                  <a:cubicBezTo>
                    <a:pt x="488" y="524"/>
                    <a:pt x="421" y="417"/>
                    <a:pt x="354" y="337"/>
                  </a:cubicBezTo>
                  <a:cubicBezTo>
                    <a:pt x="324" y="306"/>
                    <a:pt x="295" y="279"/>
                    <a:pt x="272" y="258"/>
                  </a:cubicBezTo>
                  <a:lnTo>
                    <a:pt x="271" y="258"/>
                  </a:lnTo>
                  <a:lnTo>
                    <a:pt x="270" y="258"/>
                  </a:lnTo>
                  <a:lnTo>
                    <a:pt x="270" y="257"/>
                  </a:lnTo>
                  <a:lnTo>
                    <a:pt x="263" y="251"/>
                  </a:lnTo>
                  <a:cubicBezTo>
                    <a:pt x="244" y="235"/>
                    <a:pt x="229" y="223"/>
                    <a:pt x="220" y="217"/>
                  </a:cubicBezTo>
                  <a:lnTo>
                    <a:pt x="219" y="216"/>
                  </a:lnTo>
                  <a:lnTo>
                    <a:pt x="219" y="214"/>
                  </a:lnTo>
                  <a:lnTo>
                    <a:pt x="219" y="214"/>
                  </a:lnTo>
                  <a:lnTo>
                    <a:pt x="219" y="211"/>
                  </a:lnTo>
                  <a:cubicBezTo>
                    <a:pt x="219" y="206"/>
                    <a:pt x="219" y="206"/>
                    <a:pt x="219" y="206"/>
                  </a:cubicBezTo>
                  <a:cubicBezTo>
                    <a:pt x="215" y="206"/>
                    <a:pt x="215" y="206"/>
                    <a:pt x="215" y="206"/>
                  </a:cubicBezTo>
                  <a:cubicBezTo>
                    <a:pt x="231" y="178"/>
                    <a:pt x="231" y="178"/>
                    <a:pt x="231" y="178"/>
                  </a:cubicBezTo>
                  <a:cubicBezTo>
                    <a:pt x="235" y="190"/>
                    <a:pt x="235" y="190"/>
                    <a:pt x="235" y="190"/>
                  </a:cubicBezTo>
                  <a:cubicBezTo>
                    <a:pt x="235" y="190"/>
                    <a:pt x="235" y="190"/>
                    <a:pt x="239" y="190"/>
                  </a:cubicBezTo>
                  <a:cubicBezTo>
                    <a:pt x="239" y="194"/>
                    <a:pt x="243" y="194"/>
                    <a:pt x="247" y="198"/>
                  </a:cubicBezTo>
                  <a:cubicBezTo>
                    <a:pt x="249" y="199"/>
                    <a:pt x="251" y="200"/>
                    <a:pt x="253" y="202"/>
                  </a:cubicBezTo>
                  <a:lnTo>
                    <a:pt x="256" y="203"/>
                  </a:lnTo>
                  <a:lnTo>
                    <a:pt x="250" y="182"/>
                  </a:lnTo>
                  <a:lnTo>
                    <a:pt x="250" y="178"/>
                  </a:lnTo>
                  <a:lnTo>
                    <a:pt x="278" y="171"/>
                  </a:lnTo>
                  <a:lnTo>
                    <a:pt x="299" y="240"/>
                  </a:lnTo>
                  <a:lnTo>
                    <a:pt x="299" y="240"/>
                  </a:lnTo>
                  <a:cubicBezTo>
                    <a:pt x="323" y="261"/>
                    <a:pt x="350" y="287"/>
                    <a:pt x="377" y="317"/>
                  </a:cubicBezTo>
                  <a:cubicBezTo>
                    <a:pt x="449" y="397"/>
                    <a:pt x="520" y="512"/>
                    <a:pt x="520" y="651"/>
                  </a:cubicBezTo>
                  <a:lnTo>
                    <a:pt x="520" y="652"/>
                  </a:lnTo>
                  <a:lnTo>
                    <a:pt x="535" y="645"/>
                  </a:lnTo>
                  <a:cubicBezTo>
                    <a:pt x="576" y="627"/>
                    <a:pt x="619" y="618"/>
                    <a:pt x="658" y="618"/>
                  </a:cubicBezTo>
                  <a:lnTo>
                    <a:pt x="663" y="618"/>
                  </a:lnTo>
                  <a:lnTo>
                    <a:pt x="664" y="618"/>
                  </a:lnTo>
                  <a:lnTo>
                    <a:pt x="672" y="618"/>
                  </a:lnTo>
                  <a:lnTo>
                    <a:pt x="672" y="619"/>
                  </a:lnTo>
                  <a:lnTo>
                    <a:pt x="681" y="619"/>
                  </a:lnTo>
                  <a:cubicBezTo>
                    <a:pt x="684" y="620"/>
                    <a:pt x="688" y="620"/>
                    <a:pt x="692" y="621"/>
                  </a:cubicBezTo>
                  <a:lnTo>
                    <a:pt x="701" y="623"/>
                  </a:lnTo>
                  <a:lnTo>
                    <a:pt x="702" y="620"/>
                  </a:lnTo>
                  <a:lnTo>
                    <a:pt x="699" y="619"/>
                  </a:lnTo>
                  <a:cubicBezTo>
                    <a:pt x="599" y="587"/>
                    <a:pt x="525" y="493"/>
                    <a:pt x="525" y="381"/>
                  </a:cubicBezTo>
                  <a:cubicBezTo>
                    <a:pt x="525" y="242"/>
                    <a:pt x="637" y="131"/>
                    <a:pt x="772" y="131"/>
                  </a:cubicBezTo>
                  <a:cubicBezTo>
                    <a:pt x="806" y="131"/>
                    <a:pt x="838" y="138"/>
                    <a:pt x="867" y="150"/>
                  </a:cubicBezTo>
                  <a:lnTo>
                    <a:pt x="868" y="150"/>
                  </a:lnTo>
                  <a:lnTo>
                    <a:pt x="869" y="150"/>
                  </a:lnTo>
                  <a:cubicBezTo>
                    <a:pt x="871" y="149"/>
                    <a:pt x="873" y="148"/>
                    <a:pt x="875" y="146"/>
                  </a:cubicBezTo>
                  <a:cubicBezTo>
                    <a:pt x="883" y="142"/>
                    <a:pt x="895" y="135"/>
                    <a:pt x="907" y="127"/>
                  </a:cubicBezTo>
                  <a:cubicBezTo>
                    <a:pt x="926" y="115"/>
                    <a:pt x="946" y="95"/>
                    <a:pt x="950" y="87"/>
                  </a:cubicBezTo>
                  <a:cubicBezTo>
                    <a:pt x="950" y="83"/>
                    <a:pt x="938" y="63"/>
                    <a:pt x="926" y="51"/>
                  </a:cubicBezTo>
                  <a:cubicBezTo>
                    <a:pt x="919" y="40"/>
                    <a:pt x="903" y="32"/>
                    <a:pt x="899" y="32"/>
                  </a:cubicBezTo>
                  <a:cubicBezTo>
                    <a:pt x="895" y="36"/>
                    <a:pt x="895" y="40"/>
                    <a:pt x="895" y="44"/>
                  </a:cubicBezTo>
                  <a:cubicBezTo>
                    <a:pt x="895" y="47"/>
                    <a:pt x="895" y="55"/>
                    <a:pt x="899" y="55"/>
                  </a:cubicBezTo>
                  <a:cubicBezTo>
                    <a:pt x="907" y="59"/>
                    <a:pt x="919" y="67"/>
                    <a:pt x="922" y="67"/>
                  </a:cubicBezTo>
                  <a:cubicBezTo>
                    <a:pt x="930" y="71"/>
                    <a:pt x="930" y="71"/>
                    <a:pt x="930" y="71"/>
                  </a:cubicBezTo>
                  <a:cubicBezTo>
                    <a:pt x="919" y="99"/>
                    <a:pt x="919" y="99"/>
                    <a:pt x="919" y="99"/>
                  </a:cubicBezTo>
                  <a:cubicBezTo>
                    <a:pt x="911" y="99"/>
                    <a:pt x="911" y="99"/>
                    <a:pt x="911" y="99"/>
                  </a:cubicBezTo>
                  <a:cubicBezTo>
                    <a:pt x="907" y="99"/>
                    <a:pt x="907" y="99"/>
                    <a:pt x="907" y="99"/>
                  </a:cubicBezTo>
                  <a:cubicBezTo>
                    <a:pt x="907" y="95"/>
                    <a:pt x="907" y="95"/>
                    <a:pt x="907" y="95"/>
                  </a:cubicBezTo>
                  <a:cubicBezTo>
                    <a:pt x="903" y="95"/>
                    <a:pt x="903" y="91"/>
                    <a:pt x="899" y="91"/>
                  </a:cubicBezTo>
                  <a:cubicBezTo>
                    <a:pt x="895" y="87"/>
                    <a:pt x="887" y="87"/>
                    <a:pt x="883" y="83"/>
                  </a:cubicBezTo>
                  <a:cubicBezTo>
                    <a:pt x="867" y="75"/>
                    <a:pt x="863" y="59"/>
                    <a:pt x="863" y="44"/>
                  </a:cubicBezTo>
                  <a:cubicBezTo>
                    <a:pt x="863" y="32"/>
                    <a:pt x="867" y="20"/>
                    <a:pt x="879" y="8"/>
                  </a:cubicBezTo>
                  <a:cubicBezTo>
                    <a:pt x="883" y="0"/>
                    <a:pt x="891" y="0"/>
                    <a:pt x="899"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pic>
          <p:nvPicPr>
            <p:cNvPr id="49" name="图片 48"/>
            <p:cNvPicPr>
              <a:picLocks noChangeAspect="1"/>
            </p:cNvPicPr>
            <p:nvPr userDrawn="1">
              <p:custDataLst>
                <p:tags r:id="rId6"/>
              </p:custDataLst>
            </p:nvPr>
          </p:nvPicPr>
          <p:blipFill rotWithShape="1">
            <a:blip r:embed="rId7"/>
            <a:srcRect/>
            <a:stretch>
              <a:fillRect/>
            </a:stretch>
          </p:blipFill>
          <p:spPr>
            <a:xfrm>
              <a:off x="17168" y="9660"/>
              <a:ext cx="756" cy="682"/>
            </a:xfrm>
            <a:prstGeom prst="rect">
              <a:avLst/>
            </a:prstGeom>
          </p:spPr>
        </p:pic>
        <p:sp>
          <p:nvSpPr>
            <p:cNvPr id="87" name="Freeform 56"/>
            <p:cNvSpPr>
              <a:spLocks noEditPoints="1"/>
            </p:cNvSpPr>
            <p:nvPr userDrawn="1">
              <p:custDataLst>
                <p:tags r:id="rId8"/>
              </p:custDataLst>
            </p:nvPr>
          </p:nvSpPr>
          <p:spPr bwMode="auto">
            <a:xfrm>
              <a:off x="17885" y="9292"/>
              <a:ext cx="963" cy="1415"/>
            </a:xfrm>
            <a:custGeom>
              <a:avLst/>
              <a:gdLst>
                <a:gd name="T0" fmla="*/ 0 w 112"/>
                <a:gd name="T1" fmla="*/ 55 h 110"/>
                <a:gd name="T2" fmla="*/ 56 w 112"/>
                <a:gd name="T3" fmla="*/ 0 h 110"/>
                <a:gd name="T4" fmla="*/ 56 w 112"/>
                <a:gd name="T5" fmla="*/ 0 h 110"/>
                <a:gd name="T6" fmla="*/ 112 w 112"/>
                <a:gd name="T7" fmla="*/ 55 h 110"/>
                <a:gd name="T8" fmla="*/ 112 w 112"/>
                <a:gd name="T9" fmla="*/ 55 h 110"/>
                <a:gd name="T10" fmla="*/ 56 w 112"/>
                <a:gd name="T11" fmla="*/ 110 h 110"/>
                <a:gd name="T12" fmla="*/ 56 w 112"/>
                <a:gd name="T13" fmla="*/ 110 h 110"/>
                <a:gd name="T14" fmla="*/ 0 w 112"/>
                <a:gd name="T15" fmla="*/ 55 h 110"/>
                <a:gd name="T16" fmla="*/ 4 w 112"/>
                <a:gd name="T17" fmla="*/ 55 h 110"/>
                <a:gd name="T18" fmla="*/ 56 w 112"/>
                <a:gd name="T19" fmla="*/ 106 h 110"/>
                <a:gd name="T20" fmla="*/ 56 w 112"/>
                <a:gd name="T21" fmla="*/ 106 h 110"/>
                <a:gd name="T22" fmla="*/ 108 w 112"/>
                <a:gd name="T23" fmla="*/ 55 h 110"/>
                <a:gd name="T24" fmla="*/ 108 w 112"/>
                <a:gd name="T25" fmla="*/ 55 h 110"/>
                <a:gd name="T26" fmla="*/ 56 w 112"/>
                <a:gd name="T27" fmla="*/ 4 h 110"/>
                <a:gd name="T28" fmla="*/ 56 w 112"/>
                <a:gd name="T29" fmla="*/ 4 h 110"/>
                <a:gd name="T30" fmla="*/ 4 w 112"/>
                <a:gd name="T31"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3" h="1415">
                  <a:moveTo>
                    <a:pt x="425" y="601"/>
                  </a:moveTo>
                  <a:lnTo>
                    <a:pt x="436" y="710"/>
                  </a:lnTo>
                  <a:lnTo>
                    <a:pt x="463" y="739"/>
                  </a:lnTo>
                  <a:lnTo>
                    <a:pt x="463" y="716"/>
                  </a:lnTo>
                  <a:lnTo>
                    <a:pt x="425" y="601"/>
                  </a:lnTo>
                  <a:close/>
                  <a:moveTo>
                    <a:pt x="462" y="492"/>
                  </a:moveTo>
                  <a:lnTo>
                    <a:pt x="450" y="546"/>
                  </a:lnTo>
                  <a:lnTo>
                    <a:pt x="428" y="518"/>
                  </a:lnTo>
                  <a:lnTo>
                    <a:pt x="490" y="713"/>
                  </a:lnTo>
                  <a:lnTo>
                    <a:pt x="490" y="811"/>
                  </a:lnTo>
                  <a:lnTo>
                    <a:pt x="412" y="726"/>
                  </a:lnTo>
                  <a:lnTo>
                    <a:pt x="408" y="723"/>
                  </a:lnTo>
                  <a:lnTo>
                    <a:pt x="408" y="720"/>
                  </a:lnTo>
                  <a:lnTo>
                    <a:pt x="392" y="524"/>
                  </a:lnTo>
                  <a:lnTo>
                    <a:pt x="375" y="556"/>
                  </a:lnTo>
                  <a:lnTo>
                    <a:pt x="352" y="516"/>
                  </a:lnTo>
                  <a:lnTo>
                    <a:pt x="350" y="519"/>
                  </a:lnTo>
                  <a:cubicBezTo>
                    <a:pt x="349" y="523"/>
                    <a:pt x="347" y="526"/>
                    <a:pt x="345" y="529"/>
                  </a:cubicBezTo>
                  <a:lnTo>
                    <a:pt x="344" y="533"/>
                  </a:lnTo>
                  <a:lnTo>
                    <a:pt x="344" y="533"/>
                  </a:lnTo>
                  <a:lnTo>
                    <a:pt x="344" y="533"/>
                  </a:lnTo>
                  <a:lnTo>
                    <a:pt x="341" y="540"/>
                  </a:lnTo>
                  <a:cubicBezTo>
                    <a:pt x="327" y="578"/>
                    <a:pt x="320" y="628"/>
                    <a:pt x="320" y="679"/>
                  </a:cubicBezTo>
                  <a:cubicBezTo>
                    <a:pt x="320" y="683"/>
                    <a:pt x="320" y="683"/>
                    <a:pt x="320" y="683"/>
                  </a:cubicBezTo>
                  <a:cubicBezTo>
                    <a:pt x="320" y="727"/>
                    <a:pt x="347" y="778"/>
                    <a:pt x="385" y="818"/>
                  </a:cubicBezTo>
                  <a:cubicBezTo>
                    <a:pt x="422" y="856"/>
                    <a:pt x="470" y="883"/>
                    <a:pt x="500" y="883"/>
                  </a:cubicBezTo>
                  <a:cubicBezTo>
                    <a:pt x="500" y="883"/>
                    <a:pt x="500" y="883"/>
                    <a:pt x="504" y="883"/>
                  </a:cubicBezTo>
                  <a:cubicBezTo>
                    <a:pt x="524" y="883"/>
                    <a:pt x="548" y="865"/>
                    <a:pt x="567" y="837"/>
                  </a:cubicBezTo>
                  <a:lnTo>
                    <a:pt x="573" y="828"/>
                  </a:lnTo>
                  <a:lnTo>
                    <a:pt x="572" y="827"/>
                  </a:lnTo>
                  <a:cubicBezTo>
                    <a:pt x="561" y="814"/>
                    <a:pt x="561" y="814"/>
                    <a:pt x="561" y="814"/>
                  </a:cubicBezTo>
                  <a:cubicBezTo>
                    <a:pt x="571" y="811"/>
                    <a:pt x="571" y="811"/>
                    <a:pt x="571" y="811"/>
                  </a:cubicBezTo>
                  <a:cubicBezTo>
                    <a:pt x="571" y="811"/>
                    <a:pt x="575" y="811"/>
                    <a:pt x="575" y="811"/>
                  </a:cubicBezTo>
                  <a:cubicBezTo>
                    <a:pt x="577" y="808"/>
                    <a:pt x="580" y="806"/>
                    <a:pt x="584" y="803"/>
                  </a:cubicBezTo>
                  <a:lnTo>
                    <a:pt x="587" y="801"/>
                  </a:lnTo>
                  <a:lnTo>
                    <a:pt x="588" y="799"/>
                  </a:lnTo>
                  <a:cubicBezTo>
                    <a:pt x="601" y="769"/>
                    <a:pt x="609" y="733"/>
                    <a:pt x="609" y="700"/>
                  </a:cubicBezTo>
                  <a:cubicBezTo>
                    <a:pt x="609" y="679"/>
                    <a:pt x="605" y="662"/>
                    <a:pt x="602" y="649"/>
                  </a:cubicBezTo>
                  <a:cubicBezTo>
                    <a:pt x="602" y="645"/>
                    <a:pt x="602" y="645"/>
                    <a:pt x="602" y="645"/>
                  </a:cubicBezTo>
                  <a:cubicBezTo>
                    <a:pt x="579" y="577"/>
                    <a:pt x="520" y="518"/>
                    <a:pt x="463" y="492"/>
                  </a:cubicBezTo>
                  <a:lnTo>
                    <a:pt x="462" y="492"/>
                  </a:lnTo>
                  <a:close/>
                  <a:moveTo>
                    <a:pt x="383" y="485"/>
                  </a:moveTo>
                  <a:lnTo>
                    <a:pt x="383" y="485"/>
                  </a:lnTo>
                  <a:cubicBezTo>
                    <a:pt x="379" y="487"/>
                    <a:pt x="376" y="489"/>
                    <a:pt x="374" y="491"/>
                  </a:cubicBezTo>
                  <a:lnTo>
                    <a:pt x="372" y="492"/>
                  </a:lnTo>
                  <a:lnTo>
                    <a:pt x="375" y="499"/>
                  </a:lnTo>
                  <a:lnTo>
                    <a:pt x="383" y="485"/>
                  </a:lnTo>
                  <a:close/>
                  <a:moveTo>
                    <a:pt x="296" y="407"/>
                  </a:moveTo>
                  <a:lnTo>
                    <a:pt x="296" y="407"/>
                  </a:lnTo>
                  <a:cubicBezTo>
                    <a:pt x="296" y="407"/>
                    <a:pt x="296" y="407"/>
                    <a:pt x="296" y="407"/>
                  </a:cubicBezTo>
                  <a:lnTo>
                    <a:pt x="296" y="407"/>
                  </a:lnTo>
                  <a:close/>
                  <a:moveTo>
                    <a:pt x="316" y="404"/>
                  </a:moveTo>
                  <a:cubicBezTo>
                    <a:pt x="316" y="407"/>
                    <a:pt x="315" y="409"/>
                    <a:pt x="315" y="410"/>
                  </a:cubicBezTo>
                  <a:lnTo>
                    <a:pt x="314" y="411"/>
                  </a:lnTo>
                  <a:lnTo>
                    <a:pt x="318" y="409"/>
                  </a:lnTo>
                  <a:lnTo>
                    <a:pt x="319" y="409"/>
                  </a:lnTo>
                  <a:lnTo>
                    <a:pt x="318" y="406"/>
                  </a:lnTo>
                  <a:cubicBezTo>
                    <a:pt x="318" y="406"/>
                    <a:pt x="317" y="405"/>
                    <a:pt x="316" y="404"/>
                  </a:cubicBezTo>
                  <a:close/>
                  <a:moveTo>
                    <a:pt x="279" y="390"/>
                  </a:moveTo>
                  <a:cubicBezTo>
                    <a:pt x="279" y="394"/>
                    <a:pt x="279" y="394"/>
                    <a:pt x="275" y="394"/>
                  </a:cubicBezTo>
                  <a:cubicBezTo>
                    <a:pt x="274" y="395"/>
                    <a:pt x="273" y="397"/>
                    <a:pt x="272" y="398"/>
                  </a:cubicBezTo>
                  <a:lnTo>
                    <a:pt x="272" y="399"/>
                  </a:lnTo>
                  <a:lnTo>
                    <a:pt x="284" y="407"/>
                  </a:lnTo>
                  <a:lnTo>
                    <a:pt x="289" y="410"/>
                  </a:lnTo>
                  <a:lnTo>
                    <a:pt x="289" y="409"/>
                  </a:lnTo>
                  <a:cubicBezTo>
                    <a:pt x="289" y="407"/>
                    <a:pt x="289" y="407"/>
                    <a:pt x="289" y="407"/>
                  </a:cubicBezTo>
                  <a:cubicBezTo>
                    <a:pt x="289" y="407"/>
                    <a:pt x="289" y="404"/>
                    <a:pt x="289" y="404"/>
                  </a:cubicBezTo>
                  <a:cubicBezTo>
                    <a:pt x="289" y="400"/>
                    <a:pt x="289" y="400"/>
                    <a:pt x="289" y="397"/>
                  </a:cubicBezTo>
                  <a:cubicBezTo>
                    <a:pt x="289" y="397"/>
                    <a:pt x="286" y="394"/>
                    <a:pt x="282" y="390"/>
                  </a:cubicBezTo>
                  <a:cubicBezTo>
                    <a:pt x="282" y="390"/>
                    <a:pt x="282" y="390"/>
                    <a:pt x="279" y="390"/>
                  </a:cubicBezTo>
                  <a:close/>
                  <a:moveTo>
                    <a:pt x="323" y="340"/>
                  </a:moveTo>
                  <a:cubicBezTo>
                    <a:pt x="322" y="340"/>
                    <a:pt x="321" y="340"/>
                    <a:pt x="321" y="340"/>
                  </a:cubicBezTo>
                  <a:cubicBezTo>
                    <a:pt x="317" y="340"/>
                    <a:pt x="317" y="340"/>
                    <a:pt x="317" y="340"/>
                  </a:cubicBezTo>
                  <a:cubicBezTo>
                    <a:pt x="314" y="340"/>
                    <a:pt x="310" y="343"/>
                    <a:pt x="303" y="347"/>
                  </a:cubicBezTo>
                  <a:cubicBezTo>
                    <a:pt x="297" y="350"/>
                    <a:pt x="286" y="357"/>
                    <a:pt x="276" y="360"/>
                  </a:cubicBezTo>
                  <a:cubicBezTo>
                    <a:pt x="266" y="365"/>
                    <a:pt x="257" y="371"/>
                    <a:pt x="249" y="376"/>
                  </a:cubicBezTo>
                  <a:lnTo>
                    <a:pt x="248" y="377"/>
                  </a:lnTo>
                  <a:lnTo>
                    <a:pt x="249" y="379"/>
                  </a:lnTo>
                  <a:lnTo>
                    <a:pt x="252" y="382"/>
                  </a:lnTo>
                  <a:lnTo>
                    <a:pt x="252" y="381"/>
                  </a:lnTo>
                  <a:cubicBezTo>
                    <a:pt x="253" y="379"/>
                    <a:pt x="256" y="377"/>
                    <a:pt x="258" y="377"/>
                  </a:cubicBezTo>
                  <a:cubicBezTo>
                    <a:pt x="262" y="370"/>
                    <a:pt x="272" y="363"/>
                    <a:pt x="282" y="363"/>
                  </a:cubicBezTo>
                  <a:cubicBezTo>
                    <a:pt x="289" y="363"/>
                    <a:pt x="296" y="366"/>
                    <a:pt x="303" y="370"/>
                  </a:cubicBezTo>
                  <a:cubicBezTo>
                    <a:pt x="303" y="373"/>
                    <a:pt x="306" y="373"/>
                    <a:pt x="306" y="377"/>
                  </a:cubicBezTo>
                  <a:cubicBezTo>
                    <a:pt x="310" y="377"/>
                    <a:pt x="310" y="377"/>
                    <a:pt x="310" y="377"/>
                  </a:cubicBezTo>
                  <a:cubicBezTo>
                    <a:pt x="310" y="377"/>
                    <a:pt x="313" y="377"/>
                    <a:pt x="313" y="377"/>
                  </a:cubicBezTo>
                  <a:cubicBezTo>
                    <a:pt x="316" y="377"/>
                    <a:pt x="320" y="377"/>
                    <a:pt x="323" y="380"/>
                  </a:cubicBezTo>
                  <a:cubicBezTo>
                    <a:pt x="333" y="383"/>
                    <a:pt x="339" y="390"/>
                    <a:pt x="343" y="397"/>
                  </a:cubicBezTo>
                  <a:lnTo>
                    <a:pt x="343" y="397"/>
                  </a:lnTo>
                  <a:lnTo>
                    <a:pt x="343" y="397"/>
                  </a:lnTo>
                  <a:cubicBezTo>
                    <a:pt x="392" y="374"/>
                    <a:pt x="392" y="374"/>
                    <a:pt x="392" y="374"/>
                  </a:cubicBezTo>
                  <a:cubicBezTo>
                    <a:pt x="389" y="371"/>
                    <a:pt x="385" y="364"/>
                    <a:pt x="382" y="357"/>
                  </a:cubicBezTo>
                  <a:cubicBezTo>
                    <a:pt x="379" y="354"/>
                    <a:pt x="336" y="339"/>
                    <a:pt x="323" y="340"/>
                  </a:cubicBezTo>
                  <a:close/>
                  <a:moveTo>
                    <a:pt x="242" y="214"/>
                  </a:moveTo>
                  <a:lnTo>
                    <a:pt x="249" y="214"/>
                  </a:lnTo>
                  <a:lnTo>
                    <a:pt x="266" y="214"/>
                  </a:lnTo>
                  <a:lnTo>
                    <a:pt x="266" y="241"/>
                  </a:lnTo>
                  <a:lnTo>
                    <a:pt x="259" y="241"/>
                  </a:lnTo>
                  <a:lnTo>
                    <a:pt x="249" y="241"/>
                  </a:lnTo>
                  <a:lnTo>
                    <a:pt x="242" y="241"/>
                  </a:lnTo>
                  <a:lnTo>
                    <a:pt x="242" y="214"/>
                  </a:lnTo>
                  <a:close/>
                  <a:moveTo>
                    <a:pt x="374" y="99"/>
                  </a:moveTo>
                  <a:cubicBezTo>
                    <a:pt x="279" y="99"/>
                    <a:pt x="204" y="174"/>
                    <a:pt x="204" y="266"/>
                  </a:cubicBezTo>
                  <a:cubicBezTo>
                    <a:pt x="204" y="296"/>
                    <a:pt x="212" y="324"/>
                    <a:pt x="226" y="348"/>
                  </a:cubicBezTo>
                  <a:lnTo>
                    <a:pt x="232" y="356"/>
                  </a:lnTo>
                  <a:lnTo>
                    <a:pt x="233" y="356"/>
                  </a:lnTo>
                  <a:cubicBezTo>
                    <a:pt x="234" y="355"/>
                    <a:pt x="235" y="354"/>
                    <a:pt x="235" y="354"/>
                  </a:cubicBezTo>
                  <a:cubicBezTo>
                    <a:pt x="242" y="350"/>
                    <a:pt x="252" y="343"/>
                    <a:pt x="263" y="337"/>
                  </a:cubicBezTo>
                  <a:cubicBezTo>
                    <a:pt x="283" y="327"/>
                    <a:pt x="303" y="313"/>
                    <a:pt x="317" y="313"/>
                  </a:cubicBezTo>
                  <a:cubicBezTo>
                    <a:pt x="317" y="313"/>
                    <a:pt x="317" y="313"/>
                    <a:pt x="321" y="313"/>
                  </a:cubicBezTo>
                  <a:cubicBezTo>
                    <a:pt x="338" y="313"/>
                    <a:pt x="382" y="323"/>
                    <a:pt x="402" y="340"/>
                  </a:cubicBezTo>
                  <a:cubicBezTo>
                    <a:pt x="416" y="354"/>
                    <a:pt x="423" y="374"/>
                    <a:pt x="423" y="377"/>
                  </a:cubicBezTo>
                  <a:cubicBezTo>
                    <a:pt x="426" y="391"/>
                    <a:pt x="426" y="391"/>
                    <a:pt x="426" y="391"/>
                  </a:cubicBezTo>
                  <a:cubicBezTo>
                    <a:pt x="389" y="408"/>
                    <a:pt x="363" y="419"/>
                    <a:pt x="346" y="427"/>
                  </a:cubicBezTo>
                  <a:lnTo>
                    <a:pt x="342" y="429"/>
                  </a:lnTo>
                  <a:lnTo>
                    <a:pt x="352" y="431"/>
                  </a:lnTo>
                  <a:cubicBezTo>
                    <a:pt x="359" y="431"/>
                    <a:pt x="367" y="432"/>
                    <a:pt x="374" y="432"/>
                  </a:cubicBezTo>
                  <a:cubicBezTo>
                    <a:pt x="466" y="432"/>
                    <a:pt x="544" y="357"/>
                    <a:pt x="544" y="266"/>
                  </a:cubicBezTo>
                  <a:cubicBezTo>
                    <a:pt x="544" y="174"/>
                    <a:pt x="466" y="99"/>
                    <a:pt x="374" y="99"/>
                  </a:cubicBezTo>
                  <a:close/>
                  <a:moveTo>
                    <a:pt x="217" y="0"/>
                  </a:moveTo>
                  <a:cubicBezTo>
                    <a:pt x="217" y="10"/>
                    <a:pt x="217" y="10"/>
                    <a:pt x="217" y="10"/>
                  </a:cubicBezTo>
                  <a:cubicBezTo>
                    <a:pt x="217" y="24"/>
                    <a:pt x="217" y="24"/>
                    <a:pt x="217" y="24"/>
                  </a:cubicBezTo>
                  <a:cubicBezTo>
                    <a:pt x="217" y="27"/>
                    <a:pt x="214" y="27"/>
                    <a:pt x="214" y="27"/>
                  </a:cubicBezTo>
                  <a:cubicBezTo>
                    <a:pt x="214" y="27"/>
                    <a:pt x="214" y="27"/>
                    <a:pt x="214" y="31"/>
                  </a:cubicBezTo>
                  <a:cubicBezTo>
                    <a:pt x="214" y="31"/>
                    <a:pt x="211" y="31"/>
                    <a:pt x="211" y="31"/>
                  </a:cubicBezTo>
                  <a:cubicBezTo>
                    <a:pt x="211" y="31"/>
                    <a:pt x="207" y="31"/>
                    <a:pt x="207" y="31"/>
                  </a:cubicBezTo>
                  <a:cubicBezTo>
                    <a:pt x="204" y="31"/>
                    <a:pt x="200" y="31"/>
                    <a:pt x="197" y="31"/>
                  </a:cubicBezTo>
                  <a:cubicBezTo>
                    <a:pt x="187" y="34"/>
                    <a:pt x="177" y="38"/>
                    <a:pt x="173" y="38"/>
                  </a:cubicBezTo>
                  <a:cubicBezTo>
                    <a:pt x="173" y="41"/>
                    <a:pt x="173" y="41"/>
                    <a:pt x="177" y="44"/>
                  </a:cubicBezTo>
                  <a:cubicBezTo>
                    <a:pt x="207" y="68"/>
                    <a:pt x="265" y="92"/>
                    <a:pt x="275" y="96"/>
                  </a:cubicBezTo>
                  <a:cubicBezTo>
                    <a:pt x="276" y="96"/>
                    <a:pt x="277" y="96"/>
                    <a:pt x="277" y="96"/>
                  </a:cubicBezTo>
                  <a:lnTo>
                    <a:pt x="279" y="96"/>
                  </a:lnTo>
                  <a:lnTo>
                    <a:pt x="283" y="93"/>
                  </a:lnTo>
                  <a:lnTo>
                    <a:pt x="291" y="90"/>
                  </a:lnTo>
                  <a:lnTo>
                    <a:pt x="289" y="88"/>
                  </a:lnTo>
                  <a:cubicBezTo>
                    <a:pt x="282" y="83"/>
                    <a:pt x="273" y="73"/>
                    <a:pt x="259" y="54"/>
                  </a:cubicBezTo>
                  <a:cubicBezTo>
                    <a:pt x="260" y="53"/>
                    <a:pt x="261" y="53"/>
                    <a:pt x="261" y="53"/>
                  </a:cubicBezTo>
                  <a:lnTo>
                    <a:pt x="262" y="53"/>
                  </a:lnTo>
                  <a:lnTo>
                    <a:pt x="262" y="52"/>
                  </a:lnTo>
                  <a:lnTo>
                    <a:pt x="263" y="52"/>
                  </a:lnTo>
                  <a:lnTo>
                    <a:pt x="264" y="51"/>
                  </a:lnTo>
                  <a:lnTo>
                    <a:pt x="264" y="51"/>
                  </a:lnTo>
                  <a:lnTo>
                    <a:pt x="265" y="51"/>
                  </a:lnTo>
                  <a:lnTo>
                    <a:pt x="265" y="51"/>
                  </a:lnTo>
                  <a:lnTo>
                    <a:pt x="264" y="51"/>
                  </a:lnTo>
                  <a:lnTo>
                    <a:pt x="264" y="52"/>
                  </a:lnTo>
                  <a:lnTo>
                    <a:pt x="263" y="52"/>
                  </a:lnTo>
                  <a:lnTo>
                    <a:pt x="263" y="52"/>
                  </a:lnTo>
                  <a:lnTo>
                    <a:pt x="262" y="53"/>
                  </a:lnTo>
                  <a:lnTo>
                    <a:pt x="261" y="53"/>
                  </a:lnTo>
                  <a:cubicBezTo>
                    <a:pt x="259" y="54"/>
                    <a:pt x="259" y="54"/>
                    <a:pt x="259" y="54"/>
                  </a:cubicBezTo>
                  <a:cubicBezTo>
                    <a:pt x="256" y="47"/>
                    <a:pt x="249" y="37"/>
                    <a:pt x="249" y="30"/>
                  </a:cubicBezTo>
                  <a:cubicBezTo>
                    <a:pt x="249" y="13"/>
                    <a:pt x="263" y="6"/>
                    <a:pt x="269" y="3"/>
                  </a:cubicBezTo>
                  <a:cubicBezTo>
                    <a:pt x="280" y="3"/>
                    <a:pt x="286" y="3"/>
                    <a:pt x="293" y="3"/>
                  </a:cubicBezTo>
                  <a:cubicBezTo>
                    <a:pt x="297" y="3"/>
                    <a:pt x="297" y="3"/>
                    <a:pt x="300" y="3"/>
                  </a:cubicBezTo>
                  <a:cubicBezTo>
                    <a:pt x="307" y="3"/>
                    <a:pt x="307" y="3"/>
                    <a:pt x="307" y="3"/>
                  </a:cubicBezTo>
                  <a:cubicBezTo>
                    <a:pt x="303" y="30"/>
                    <a:pt x="303" y="30"/>
                    <a:pt x="303" y="30"/>
                  </a:cubicBezTo>
                  <a:cubicBezTo>
                    <a:pt x="297" y="30"/>
                    <a:pt x="297" y="30"/>
                    <a:pt x="297" y="30"/>
                  </a:cubicBezTo>
                  <a:cubicBezTo>
                    <a:pt x="297" y="30"/>
                    <a:pt x="297" y="30"/>
                    <a:pt x="293" y="30"/>
                  </a:cubicBezTo>
                  <a:cubicBezTo>
                    <a:pt x="290" y="30"/>
                    <a:pt x="283" y="30"/>
                    <a:pt x="280" y="30"/>
                  </a:cubicBezTo>
                  <a:cubicBezTo>
                    <a:pt x="280" y="34"/>
                    <a:pt x="280" y="37"/>
                    <a:pt x="283" y="37"/>
                  </a:cubicBezTo>
                  <a:cubicBezTo>
                    <a:pt x="293" y="54"/>
                    <a:pt x="300" y="61"/>
                    <a:pt x="307" y="67"/>
                  </a:cubicBezTo>
                  <a:cubicBezTo>
                    <a:pt x="310" y="67"/>
                    <a:pt x="310" y="71"/>
                    <a:pt x="310" y="71"/>
                  </a:cubicBezTo>
                  <a:cubicBezTo>
                    <a:pt x="317" y="71"/>
                    <a:pt x="317" y="71"/>
                    <a:pt x="317" y="71"/>
                  </a:cubicBezTo>
                  <a:cubicBezTo>
                    <a:pt x="314" y="78"/>
                    <a:pt x="314" y="78"/>
                    <a:pt x="314" y="78"/>
                  </a:cubicBezTo>
                  <a:cubicBezTo>
                    <a:pt x="314" y="81"/>
                    <a:pt x="314" y="81"/>
                    <a:pt x="314" y="81"/>
                  </a:cubicBezTo>
                  <a:lnTo>
                    <a:pt x="314" y="81"/>
                  </a:lnTo>
                  <a:lnTo>
                    <a:pt x="315" y="81"/>
                  </a:lnTo>
                  <a:cubicBezTo>
                    <a:pt x="334" y="75"/>
                    <a:pt x="354" y="72"/>
                    <a:pt x="374" y="72"/>
                  </a:cubicBezTo>
                  <a:cubicBezTo>
                    <a:pt x="483" y="72"/>
                    <a:pt x="571" y="157"/>
                    <a:pt x="571" y="266"/>
                  </a:cubicBezTo>
                  <a:cubicBezTo>
                    <a:pt x="571" y="354"/>
                    <a:pt x="508" y="431"/>
                    <a:pt x="423" y="453"/>
                  </a:cubicBezTo>
                  <a:lnTo>
                    <a:pt x="423" y="453"/>
                  </a:lnTo>
                  <a:lnTo>
                    <a:pt x="425" y="453"/>
                  </a:lnTo>
                  <a:cubicBezTo>
                    <a:pt x="428" y="453"/>
                    <a:pt x="432" y="454"/>
                    <a:pt x="436" y="455"/>
                  </a:cubicBezTo>
                  <a:lnTo>
                    <a:pt x="439" y="455"/>
                  </a:lnTo>
                  <a:lnTo>
                    <a:pt x="439" y="455"/>
                  </a:lnTo>
                  <a:lnTo>
                    <a:pt x="856" y="307"/>
                  </a:lnTo>
                  <a:lnTo>
                    <a:pt x="878" y="258"/>
                  </a:lnTo>
                  <a:lnTo>
                    <a:pt x="902" y="272"/>
                  </a:lnTo>
                  <a:lnTo>
                    <a:pt x="894" y="291"/>
                  </a:lnTo>
                  <a:lnTo>
                    <a:pt x="919" y="279"/>
                  </a:lnTo>
                  <a:lnTo>
                    <a:pt x="929" y="306"/>
                  </a:lnTo>
                  <a:lnTo>
                    <a:pt x="946" y="306"/>
                  </a:lnTo>
                  <a:lnTo>
                    <a:pt x="946" y="332"/>
                  </a:lnTo>
                  <a:lnTo>
                    <a:pt x="872" y="332"/>
                  </a:lnTo>
                  <a:lnTo>
                    <a:pt x="479" y="469"/>
                  </a:lnTo>
                  <a:lnTo>
                    <a:pt x="486" y="472"/>
                  </a:lnTo>
                  <a:cubicBezTo>
                    <a:pt x="546" y="502"/>
                    <a:pt x="602" y="563"/>
                    <a:pt x="626" y="632"/>
                  </a:cubicBezTo>
                  <a:cubicBezTo>
                    <a:pt x="626" y="639"/>
                    <a:pt x="626" y="639"/>
                    <a:pt x="626" y="639"/>
                  </a:cubicBezTo>
                  <a:cubicBezTo>
                    <a:pt x="626" y="639"/>
                    <a:pt x="626" y="639"/>
                    <a:pt x="629" y="639"/>
                  </a:cubicBezTo>
                  <a:cubicBezTo>
                    <a:pt x="629" y="645"/>
                    <a:pt x="629" y="645"/>
                    <a:pt x="629" y="645"/>
                  </a:cubicBezTo>
                  <a:cubicBezTo>
                    <a:pt x="633" y="662"/>
                    <a:pt x="636" y="679"/>
                    <a:pt x="636" y="700"/>
                  </a:cubicBezTo>
                  <a:cubicBezTo>
                    <a:pt x="636" y="724"/>
                    <a:pt x="633" y="749"/>
                    <a:pt x="626" y="774"/>
                  </a:cubicBezTo>
                  <a:lnTo>
                    <a:pt x="626" y="776"/>
                  </a:lnTo>
                  <a:lnTo>
                    <a:pt x="629" y="774"/>
                  </a:lnTo>
                  <a:cubicBezTo>
                    <a:pt x="663" y="756"/>
                    <a:pt x="704" y="736"/>
                    <a:pt x="742" y="736"/>
                  </a:cubicBezTo>
                  <a:cubicBezTo>
                    <a:pt x="755" y="736"/>
                    <a:pt x="772" y="739"/>
                    <a:pt x="786" y="750"/>
                  </a:cubicBezTo>
                  <a:cubicBezTo>
                    <a:pt x="834" y="784"/>
                    <a:pt x="868" y="831"/>
                    <a:pt x="881" y="852"/>
                  </a:cubicBezTo>
                  <a:cubicBezTo>
                    <a:pt x="949" y="821"/>
                    <a:pt x="949" y="821"/>
                    <a:pt x="949" y="821"/>
                  </a:cubicBezTo>
                  <a:cubicBezTo>
                    <a:pt x="963" y="845"/>
                    <a:pt x="963" y="845"/>
                    <a:pt x="963" y="845"/>
                  </a:cubicBezTo>
                  <a:cubicBezTo>
                    <a:pt x="871" y="886"/>
                    <a:pt x="871" y="886"/>
                    <a:pt x="871" y="886"/>
                  </a:cubicBezTo>
                  <a:cubicBezTo>
                    <a:pt x="868" y="883"/>
                    <a:pt x="868" y="883"/>
                    <a:pt x="868" y="883"/>
                  </a:cubicBezTo>
                  <a:cubicBezTo>
                    <a:pt x="864" y="876"/>
                    <a:pt x="864" y="876"/>
                    <a:pt x="864" y="876"/>
                  </a:cubicBezTo>
                  <a:lnTo>
                    <a:pt x="866" y="875"/>
                  </a:lnTo>
                  <a:lnTo>
                    <a:pt x="866" y="875"/>
                  </a:lnTo>
                  <a:lnTo>
                    <a:pt x="867" y="874"/>
                  </a:lnTo>
                  <a:cubicBezTo>
                    <a:pt x="868" y="874"/>
                    <a:pt x="868" y="874"/>
                    <a:pt x="869" y="873"/>
                  </a:cubicBezTo>
                  <a:lnTo>
                    <a:pt x="869" y="873"/>
                  </a:lnTo>
                  <a:lnTo>
                    <a:pt x="869" y="873"/>
                  </a:lnTo>
                  <a:lnTo>
                    <a:pt x="870" y="873"/>
                  </a:lnTo>
                  <a:lnTo>
                    <a:pt x="870" y="873"/>
                  </a:lnTo>
                  <a:cubicBezTo>
                    <a:pt x="871" y="872"/>
                    <a:pt x="871" y="872"/>
                    <a:pt x="871" y="872"/>
                  </a:cubicBezTo>
                  <a:cubicBezTo>
                    <a:pt x="871" y="872"/>
                    <a:pt x="871" y="872"/>
                    <a:pt x="871" y="872"/>
                  </a:cubicBezTo>
                  <a:lnTo>
                    <a:pt x="871" y="872"/>
                  </a:lnTo>
                  <a:lnTo>
                    <a:pt x="871" y="872"/>
                  </a:lnTo>
                  <a:lnTo>
                    <a:pt x="870" y="873"/>
                  </a:lnTo>
                  <a:lnTo>
                    <a:pt x="869" y="873"/>
                  </a:lnTo>
                  <a:lnTo>
                    <a:pt x="868" y="874"/>
                  </a:lnTo>
                  <a:cubicBezTo>
                    <a:pt x="868" y="874"/>
                    <a:pt x="867" y="874"/>
                    <a:pt x="866" y="875"/>
                  </a:cubicBezTo>
                  <a:lnTo>
                    <a:pt x="866" y="875"/>
                  </a:lnTo>
                  <a:lnTo>
                    <a:pt x="866" y="875"/>
                  </a:lnTo>
                  <a:lnTo>
                    <a:pt x="866" y="875"/>
                  </a:lnTo>
                  <a:lnTo>
                    <a:pt x="865" y="875"/>
                  </a:lnTo>
                  <a:cubicBezTo>
                    <a:pt x="864" y="876"/>
                    <a:pt x="864" y="876"/>
                    <a:pt x="864" y="876"/>
                  </a:cubicBezTo>
                  <a:cubicBezTo>
                    <a:pt x="864" y="876"/>
                    <a:pt x="864" y="876"/>
                    <a:pt x="864" y="872"/>
                  </a:cubicBezTo>
                  <a:cubicBezTo>
                    <a:pt x="861" y="872"/>
                    <a:pt x="861" y="869"/>
                    <a:pt x="857" y="866"/>
                  </a:cubicBezTo>
                  <a:cubicBezTo>
                    <a:pt x="854" y="859"/>
                    <a:pt x="847" y="849"/>
                    <a:pt x="837" y="838"/>
                  </a:cubicBezTo>
                  <a:cubicBezTo>
                    <a:pt x="823" y="818"/>
                    <a:pt x="796" y="791"/>
                    <a:pt x="769" y="770"/>
                  </a:cubicBezTo>
                  <a:cubicBezTo>
                    <a:pt x="762" y="767"/>
                    <a:pt x="752" y="763"/>
                    <a:pt x="742" y="763"/>
                  </a:cubicBezTo>
                  <a:cubicBezTo>
                    <a:pt x="711" y="763"/>
                    <a:pt x="673" y="780"/>
                    <a:pt x="643" y="797"/>
                  </a:cubicBezTo>
                  <a:cubicBezTo>
                    <a:pt x="631" y="805"/>
                    <a:pt x="621" y="812"/>
                    <a:pt x="612" y="818"/>
                  </a:cubicBezTo>
                  <a:lnTo>
                    <a:pt x="609" y="820"/>
                  </a:lnTo>
                  <a:lnTo>
                    <a:pt x="605" y="829"/>
                  </a:lnTo>
                  <a:cubicBezTo>
                    <a:pt x="581" y="875"/>
                    <a:pt x="545" y="908"/>
                    <a:pt x="500" y="910"/>
                  </a:cubicBezTo>
                  <a:cubicBezTo>
                    <a:pt x="482" y="909"/>
                    <a:pt x="461" y="903"/>
                    <a:pt x="441" y="893"/>
                  </a:cubicBezTo>
                  <a:lnTo>
                    <a:pt x="433" y="889"/>
                  </a:lnTo>
                  <a:lnTo>
                    <a:pt x="433" y="891"/>
                  </a:lnTo>
                  <a:cubicBezTo>
                    <a:pt x="433" y="896"/>
                    <a:pt x="433" y="896"/>
                    <a:pt x="433" y="896"/>
                  </a:cubicBezTo>
                  <a:cubicBezTo>
                    <a:pt x="433" y="896"/>
                    <a:pt x="433" y="899"/>
                    <a:pt x="433" y="906"/>
                  </a:cubicBezTo>
                  <a:cubicBezTo>
                    <a:pt x="433" y="906"/>
                    <a:pt x="433" y="909"/>
                    <a:pt x="433" y="909"/>
                  </a:cubicBezTo>
                  <a:cubicBezTo>
                    <a:pt x="433" y="960"/>
                    <a:pt x="433" y="1150"/>
                    <a:pt x="454" y="1215"/>
                  </a:cubicBezTo>
                  <a:cubicBezTo>
                    <a:pt x="478" y="1300"/>
                    <a:pt x="478" y="1384"/>
                    <a:pt x="478" y="1384"/>
                  </a:cubicBezTo>
                  <a:cubicBezTo>
                    <a:pt x="481" y="1398"/>
                    <a:pt x="481" y="1398"/>
                    <a:pt x="481" y="1398"/>
                  </a:cubicBezTo>
                  <a:cubicBezTo>
                    <a:pt x="399" y="1415"/>
                    <a:pt x="399" y="1415"/>
                    <a:pt x="399" y="1415"/>
                  </a:cubicBezTo>
                  <a:cubicBezTo>
                    <a:pt x="399" y="1408"/>
                    <a:pt x="399" y="1408"/>
                    <a:pt x="399" y="1408"/>
                  </a:cubicBezTo>
                  <a:cubicBezTo>
                    <a:pt x="395" y="1395"/>
                    <a:pt x="395" y="1395"/>
                    <a:pt x="395" y="1395"/>
                  </a:cubicBezTo>
                  <a:cubicBezTo>
                    <a:pt x="392" y="1388"/>
                    <a:pt x="392" y="1388"/>
                    <a:pt x="392" y="1388"/>
                  </a:cubicBezTo>
                  <a:cubicBezTo>
                    <a:pt x="450" y="1374"/>
                    <a:pt x="450" y="1374"/>
                    <a:pt x="450" y="1374"/>
                  </a:cubicBezTo>
                  <a:cubicBezTo>
                    <a:pt x="450" y="1351"/>
                    <a:pt x="443" y="1283"/>
                    <a:pt x="426" y="1222"/>
                  </a:cubicBezTo>
                  <a:cubicBezTo>
                    <a:pt x="406" y="1147"/>
                    <a:pt x="406" y="953"/>
                    <a:pt x="406" y="906"/>
                  </a:cubicBezTo>
                  <a:cubicBezTo>
                    <a:pt x="406" y="906"/>
                    <a:pt x="406" y="903"/>
                    <a:pt x="406" y="903"/>
                  </a:cubicBezTo>
                  <a:cubicBezTo>
                    <a:pt x="406" y="896"/>
                    <a:pt x="406" y="896"/>
                    <a:pt x="406" y="896"/>
                  </a:cubicBezTo>
                  <a:cubicBezTo>
                    <a:pt x="406" y="896"/>
                    <a:pt x="406" y="896"/>
                    <a:pt x="406" y="892"/>
                  </a:cubicBezTo>
                  <a:cubicBezTo>
                    <a:pt x="406" y="889"/>
                    <a:pt x="409" y="889"/>
                    <a:pt x="413" y="889"/>
                  </a:cubicBezTo>
                  <a:cubicBezTo>
                    <a:pt x="428" y="889"/>
                    <a:pt x="432" y="889"/>
                    <a:pt x="433" y="889"/>
                  </a:cubicBezTo>
                  <a:lnTo>
                    <a:pt x="433" y="889"/>
                  </a:lnTo>
                  <a:lnTo>
                    <a:pt x="432" y="889"/>
                  </a:lnTo>
                  <a:cubicBezTo>
                    <a:pt x="363" y="850"/>
                    <a:pt x="296" y="766"/>
                    <a:pt x="293" y="679"/>
                  </a:cubicBezTo>
                  <a:cubicBezTo>
                    <a:pt x="293" y="641"/>
                    <a:pt x="297" y="601"/>
                    <a:pt x="306" y="565"/>
                  </a:cubicBezTo>
                  <a:lnTo>
                    <a:pt x="307" y="560"/>
                  </a:lnTo>
                  <a:lnTo>
                    <a:pt x="88" y="721"/>
                  </a:lnTo>
                  <a:lnTo>
                    <a:pt x="88" y="722"/>
                  </a:lnTo>
                  <a:cubicBezTo>
                    <a:pt x="88" y="724"/>
                    <a:pt x="88" y="726"/>
                    <a:pt x="88" y="730"/>
                  </a:cubicBezTo>
                  <a:cubicBezTo>
                    <a:pt x="88" y="730"/>
                    <a:pt x="88" y="733"/>
                    <a:pt x="88" y="733"/>
                  </a:cubicBezTo>
                  <a:cubicBezTo>
                    <a:pt x="95" y="740"/>
                    <a:pt x="95" y="740"/>
                    <a:pt x="95" y="740"/>
                  </a:cubicBezTo>
                  <a:cubicBezTo>
                    <a:pt x="75" y="760"/>
                    <a:pt x="75" y="760"/>
                    <a:pt x="75" y="760"/>
                  </a:cubicBezTo>
                  <a:cubicBezTo>
                    <a:pt x="71" y="753"/>
                    <a:pt x="71" y="753"/>
                    <a:pt x="71" y="753"/>
                  </a:cubicBezTo>
                  <a:cubicBezTo>
                    <a:pt x="67" y="751"/>
                    <a:pt x="65" y="747"/>
                    <a:pt x="63" y="744"/>
                  </a:cubicBezTo>
                  <a:lnTo>
                    <a:pt x="62" y="740"/>
                  </a:lnTo>
                  <a:lnTo>
                    <a:pt x="17" y="774"/>
                  </a:lnTo>
                  <a:lnTo>
                    <a:pt x="7" y="757"/>
                  </a:lnTo>
                  <a:lnTo>
                    <a:pt x="0" y="754"/>
                  </a:lnTo>
                  <a:lnTo>
                    <a:pt x="323" y="516"/>
                  </a:lnTo>
                  <a:lnTo>
                    <a:pt x="326" y="508"/>
                  </a:lnTo>
                  <a:cubicBezTo>
                    <a:pt x="337" y="488"/>
                    <a:pt x="351" y="471"/>
                    <a:pt x="370" y="461"/>
                  </a:cubicBezTo>
                  <a:lnTo>
                    <a:pt x="374" y="459"/>
                  </a:lnTo>
                  <a:lnTo>
                    <a:pt x="374" y="459"/>
                  </a:lnTo>
                  <a:cubicBezTo>
                    <a:pt x="349" y="459"/>
                    <a:pt x="325" y="454"/>
                    <a:pt x="303" y="446"/>
                  </a:cubicBezTo>
                  <a:lnTo>
                    <a:pt x="296" y="443"/>
                  </a:lnTo>
                  <a:lnTo>
                    <a:pt x="295" y="444"/>
                  </a:lnTo>
                  <a:cubicBezTo>
                    <a:pt x="293" y="448"/>
                    <a:pt x="293" y="448"/>
                    <a:pt x="293" y="448"/>
                  </a:cubicBezTo>
                  <a:lnTo>
                    <a:pt x="292" y="441"/>
                  </a:lnTo>
                  <a:lnTo>
                    <a:pt x="290" y="441"/>
                  </a:lnTo>
                  <a:cubicBezTo>
                    <a:pt x="248" y="421"/>
                    <a:pt x="214" y="387"/>
                    <a:pt x="195" y="345"/>
                  </a:cubicBezTo>
                  <a:lnTo>
                    <a:pt x="191" y="336"/>
                  </a:lnTo>
                  <a:lnTo>
                    <a:pt x="171" y="349"/>
                  </a:lnTo>
                  <a:lnTo>
                    <a:pt x="160" y="332"/>
                  </a:lnTo>
                  <a:lnTo>
                    <a:pt x="157" y="326"/>
                  </a:lnTo>
                  <a:lnTo>
                    <a:pt x="182" y="309"/>
                  </a:lnTo>
                  <a:lnTo>
                    <a:pt x="181" y="302"/>
                  </a:lnTo>
                  <a:cubicBezTo>
                    <a:pt x="178" y="290"/>
                    <a:pt x="177" y="278"/>
                    <a:pt x="177" y="266"/>
                  </a:cubicBezTo>
                  <a:cubicBezTo>
                    <a:pt x="177" y="204"/>
                    <a:pt x="205" y="151"/>
                    <a:pt x="249" y="116"/>
                  </a:cubicBezTo>
                  <a:lnTo>
                    <a:pt x="251" y="114"/>
                  </a:lnTo>
                  <a:lnTo>
                    <a:pt x="249" y="114"/>
                  </a:lnTo>
                  <a:cubicBezTo>
                    <a:pt x="243" y="111"/>
                    <a:pt x="235" y="108"/>
                    <a:pt x="228" y="106"/>
                  </a:cubicBezTo>
                  <a:cubicBezTo>
                    <a:pt x="207" y="96"/>
                    <a:pt x="180" y="82"/>
                    <a:pt x="160" y="65"/>
                  </a:cubicBezTo>
                  <a:lnTo>
                    <a:pt x="161" y="63"/>
                  </a:lnTo>
                  <a:lnTo>
                    <a:pt x="161" y="63"/>
                  </a:lnTo>
                  <a:lnTo>
                    <a:pt x="161" y="61"/>
                  </a:lnTo>
                  <a:lnTo>
                    <a:pt x="162" y="60"/>
                  </a:lnTo>
                  <a:lnTo>
                    <a:pt x="162" y="60"/>
                  </a:lnTo>
                  <a:lnTo>
                    <a:pt x="162" y="60"/>
                  </a:lnTo>
                  <a:cubicBezTo>
                    <a:pt x="163" y="58"/>
                    <a:pt x="163" y="58"/>
                    <a:pt x="163" y="58"/>
                  </a:cubicBezTo>
                  <a:lnTo>
                    <a:pt x="162" y="60"/>
                  </a:lnTo>
                  <a:lnTo>
                    <a:pt x="162" y="61"/>
                  </a:lnTo>
                  <a:lnTo>
                    <a:pt x="161" y="61"/>
                  </a:lnTo>
                  <a:lnTo>
                    <a:pt x="161" y="62"/>
                  </a:lnTo>
                  <a:lnTo>
                    <a:pt x="161" y="63"/>
                  </a:lnTo>
                  <a:lnTo>
                    <a:pt x="160" y="63"/>
                  </a:lnTo>
                  <a:cubicBezTo>
                    <a:pt x="160" y="65"/>
                    <a:pt x="160" y="65"/>
                    <a:pt x="160" y="65"/>
                  </a:cubicBezTo>
                  <a:cubicBezTo>
                    <a:pt x="149" y="58"/>
                    <a:pt x="146" y="48"/>
                    <a:pt x="146" y="38"/>
                  </a:cubicBezTo>
                  <a:cubicBezTo>
                    <a:pt x="146" y="17"/>
                    <a:pt x="170" y="10"/>
                    <a:pt x="180" y="7"/>
                  </a:cubicBezTo>
                  <a:cubicBezTo>
                    <a:pt x="194" y="3"/>
                    <a:pt x="207" y="3"/>
                    <a:pt x="207" y="3"/>
                  </a:cubicBezTo>
                  <a:cubicBezTo>
                    <a:pt x="217" y="0"/>
                    <a:pt x="217" y="0"/>
                    <a:pt x="217"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10" name="矩形 9"/>
          <p:cNvSpPr/>
          <p:nvPr userDrawn="1">
            <p:custDataLst>
              <p:tags r:id="rId9"/>
            </p:custDataLst>
          </p:nvPr>
        </p:nvSpPr>
        <p:spPr>
          <a:xfrm>
            <a:off x="0" y="127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10"/>
            </p:custDataLst>
          </p:nvPr>
        </p:nvSpPr>
        <p:spPr>
          <a:xfrm>
            <a:off x="579600" y="237600"/>
            <a:ext cx="11037600" cy="441964"/>
          </a:xfrm>
        </p:spPr>
        <p:txBody>
          <a:bodyPr>
            <a:normAutofit/>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4"/>
            </p:custDataLst>
          </p:nvPr>
        </p:nvSpPr>
        <p:spPr>
          <a:xfrm>
            <a:off x="579600" y="1663200"/>
            <a:ext cx="5342400" cy="28944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5"/>
            </p:custDataLst>
          </p:nvPr>
        </p:nvSpPr>
        <p:spPr>
          <a:xfrm>
            <a:off x="6242400" y="1663200"/>
            <a:ext cx="5367600" cy="28944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6"/>
            </p:custDataLst>
          </p:nvPr>
        </p:nvSpPr>
        <p:spPr>
          <a:xfrm>
            <a:off x="572400" y="4816800"/>
            <a:ext cx="5342400" cy="781200"/>
          </a:xfrm>
        </p:spPr>
        <p:txBody>
          <a:bodyPr>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7"/>
            </p:custDataLst>
          </p:nvPr>
        </p:nvSpPr>
        <p:spPr>
          <a:xfrm>
            <a:off x="6253200" y="4813200"/>
            <a:ext cx="5367600" cy="781200"/>
          </a:xfrm>
        </p:spPr>
        <p:txBody>
          <a:bodyPr>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51" name="图片 50"/>
          <p:cNvPicPr>
            <a:picLocks noChangeAspect="1"/>
          </p:cNvPicPr>
          <p:nvPr userDrawn="1">
            <p:custDataLst>
              <p:tags r:id="rId3"/>
            </p:custDataLst>
          </p:nvPr>
        </p:nvPicPr>
        <p:blipFill rotWithShape="1">
          <a:blip r:embed="rId4"/>
          <a:srcRect/>
          <a:stretch>
            <a:fillRect/>
          </a:stretch>
        </p:blipFill>
        <p:spPr>
          <a:xfrm>
            <a:off x="882015" y="194310"/>
            <a:ext cx="817880" cy="946150"/>
          </a:xfrm>
          <a:prstGeom prst="rect">
            <a:avLst/>
          </a:prstGeom>
        </p:spPr>
      </p:pic>
      <p:sp>
        <p:nvSpPr>
          <p:cNvPr id="53" name="Freeform 5"/>
          <p:cNvSpPr>
            <a:spLocks noEditPoints="1"/>
          </p:cNvSpPr>
          <p:nvPr userDrawn="1">
            <p:custDataLst>
              <p:tags r:id="rId5"/>
            </p:custDataLst>
          </p:nvPr>
        </p:nvSpPr>
        <p:spPr bwMode="auto">
          <a:xfrm>
            <a:off x="59055" y="14605"/>
            <a:ext cx="1411605" cy="1880870"/>
          </a:xfrm>
          <a:custGeom>
            <a:avLst/>
            <a:gdLst>
              <a:gd name="T0" fmla="*/ 0 w 120"/>
              <a:gd name="T1" fmla="*/ 61 h 122"/>
              <a:gd name="T2" fmla="*/ 60 w 120"/>
              <a:gd name="T3" fmla="*/ 0 h 122"/>
              <a:gd name="T4" fmla="*/ 60 w 120"/>
              <a:gd name="T5" fmla="*/ 0 h 122"/>
              <a:gd name="T6" fmla="*/ 120 w 120"/>
              <a:gd name="T7" fmla="*/ 61 h 122"/>
              <a:gd name="T8" fmla="*/ 120 w 120"/>
              <a:gd name="T9" fmla="*/ 61 h 122"/>
              <a:gd name="T10" fmla="*/ 120 w 120"/>
              <a:gd name="T11" fmla="*/ 61 h 122"/>
              <a:gd name="T12" fmla="*/ 60 w 120"/>
              <a:gd name="T13" fmla="*/ 122 h 122"/>
              <a:gd name="T14" fmla="*/ 60 w 120"/>
              <a:gd name="T15" fmla="*/ 122 h 122"/>
              <a:gd name="T16" fmla="*/ 0 w 120"/>
              <a:gd name="T17" fmla="*/ 61 h 122"/>
              <a:gd name="T18" fmla="*/ 4 w 120"/>
              <a:gd name="T19" fmla="*/ 61 h 122"/>
              <a:gd name="T20" fmla="*/ 60 w 120"/>
              <a:gd name="T21" fmla="*/ 118 h 122"/>
              <a:gd name="T22" fmla="*/ 60 w 120"/>
              <a:gd name="T23" fmla="*/ 118 h 122"/>
              <a:gd name="T24" fmla="*/ 116 w 120"/>
              <a:gd name="T25" fmla="*/ 61 h 122"/>
              <a:gd name="T26" fmla="*/ 116 w 120"/>
              <a:gd name="T27" fmla="*/ 61 h 122"/>
              <a:gd name="T28" fmla="*/ 116 w 120"/>
              <a:gd name="T29" fmla="*/ 61 h 122"/>
              <a:gd name="T30" fmla="*/ 60 w 120"/>
              <a:gd name="T31" fmla="*/ 4 h 122"/>
              <a:gd name="T32" fmla="*/ 60 w 120"/>
              <a:gd name="T33" fmla="*/ 4 h 122"/>
              <a:gd name="T34" fmla="*/ 4 w 120"/>
              <a:gd name="T3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3" h="2962">
                <a:moveTo>
                  <a:pt x="750" y="2861"/>
                </a:moveTo>
                <a:lnTo>
                  <a:pt x="750" y="2861"/>
                </a:lnTo>
                <a:lnTo>
                  <a:pt x="749" y="2861"/>
                </a:lnTo>
                <a:lnTo>
                  <a:pt x="748" y="2861"/>
                </a:lnTo>
                <a:lnTo>
                  <a:pt x="748" y="2861"/>
                </a:lnTo>
                <a:lnTo>
                  <a:pt x="747" y="2861"/>
                </a:lnTo>
                <a:lnTo>
                  <a:pt x="746" y="2861"/>
                </a:lnTo>
                <a:lnTo>
                  <a:pt x="745" y="2861"/>
                </a:lnTo>
                <a:lnTo>
                  <a:pt x="745" y="2861"/>
                </a:lnTo>
                <a:lnTo>
                  <a:pt x="744" y="2861"/>
                </a:lnTo>
                <a:lnTo>
                  <a:pt x="743" y="2861"/>
                </a:lnTo>
                <a:lnTo>
                  <a:pt x="743" y="2861"/>
                </a:lnTo>
                <a:lnTo>
                  <a:pt x="750" y="2861"/>
                </a:lnTo>
                <a:close/>
                <a:moveTo>
                  <a:pt x="1121" y="1273"/>
                </a:moveTo>
                <a:lnTo>
                  <a:pt x="811" y="1664"/>
                </a:lnTo>
                <a:lnTo>
                  <a:pt x="825" y="1737"/>
                </a:lnTo>
                <a:lnTo>
                  <a:pt x="987" y="1671"/>
                </a:lnTo>
                <a:lnTo>
                  <a:pt x="1121" y="1273"/>
                </a:lnTo>
                <a:close/>
                <a:moveTo>
                  <a:pt x="1222" y="1130"/>
                </a:moveTo>
                <a:lnTo>
                  <a:pt x="1227" y="1158"/>
                </a:lnTo>
                <a:lnTo>
                  <a:pt x="1250" y="1152"/>
                </a:lnTo>
                <a:lnTo>
                  <a:pt x="1244" y="1146"/>
                </a:lnTo>
                <a:cubicBezTo>
                  <a:pt x="1238" y="1140"/>
                  <a:pt x="1231" y="1135"/>
                  <a:pt x="1223" y="1131"/>
                </a:cubicBezTo>
                <a:lnTo>
                  <a:pt x="1222" y="1130"/>
                </a:lnTo>
                <a:close/>
                <a:moveTo>
                  <a:pt x="845" y="1120"/>
                </a:moveTo>
                <a:lnTo>
                  <a:pt x="846" y="1120"/>
                </a:lnTo>
                <a:lnTo>
                  <a:pt x="847" y="1120"/>
                </a:lnTo>
                <a:lnTo>
                  <a:pt x="848" y="1121"/>
                </a:lnTo>
                <a:lnTo>
                  <a:pt x="849" y="1121"/>
                </a:lnTo>
                <a:lnTo>
                  <a:pt x="851" y="1122"/>
                </a:lnTo>
                <a:lnTo>
                  <a:pt x="852" y="1123"/>
                </a:lnTo>
                <a:lnTo>
                  <a:pt x="851" y="1123"/>
                </a:lnTo>
                <a:lnTo>
                  <a:pt x="851" y="1122"/>
                </a:lnTo>
                <a:lnTo>
                  <a:pt x="849" y="1122"/>
                </a:lnTo>
                <a:lnTo>
                  <a:pt x="849" y="1121"/>
                </a:lnTo>
                <a:lnTo>
                  <a:pt x="848" y="1121"/>
                </a:lnTo>
                <a:lnTo>
                  <a:pt x="848" y="1121"/>
                </a:lnTo>
                <a:lnTo>
                  <a:pt x="846" y="1120"/>
                </a:lnTo>
                <a:lnTo>
                  <a:pt x="845" y="1120"/>
                </a:lnTo>
                <a:lnTo>
                  <a:pt x="845" y="1120"/>
                </a:lnTo>
                <a:close/>
                <a:moveTo>
                  <a:pt x="844" y="1119"/>
                </a:moveTo>
                <a:cubicBezTo>
                  <a:pt x="844" y="1119"/>
                  <a:pt x="844" y="1119"/>
                  <a:pt x="844" y="1119"/>
                </a:cubicBezTo>
                <a:lnTo>
                  <a:pt x="844" y="1119"/>
                </a:lnTo>
                <a:lnTo>
                  <a:pt x="844" y="1119"/>
                </a:lnTo>
                <a:close/>
                <a:moveTo>
                  <a:pt x="1041" y="1110"/>
                </a:moveTo>
                <a:lnTo>
                  <a:pt x="1023" y="1113"/>
                </a:lnTo>
                <a:cubicBezTo>
                  <a:pt x="911" y="1137"/>
                  <a:pt x="786" y="1206"/>
                  <a:pt x="717" y="1313"/>
                </a:cubicBezTo>
                <a:cubicBezTo>
                  <a:pt x="717" y="1313"/>
                  <a:pt x="717" y="1313"/>
                  <a:pt x="717" y="1312"/>
                </a:cubicBezTo>
                <a:lnTo>
                  <a:pt x="716" y="1312"/>
                </a:lnTo>
                <a:lnTo>
                  <a:pt x="716" y="1312"/>
                </a:lnTo>
                <a:cubicBezTo>
                  <a:pt x="716" y="1312"/>
                  <a:pt x="716" y="1311"/>
                  <a:pt x="715" y="1311"/>
                </a:cubicBezTo>
                <a:lnTo>
                  <a:pt x="715" y="1310"/>
                </a:lnTo>
                <a:lnTo>
                  <a:pt x="715" y="1310"/>
                </a:lnTo>
                <a:lnTo>
                  <a:pt x="714" y="1309"/>
                </a:lnTo>
                <a:lnTo>
                  <a:pt x="713" y="1308"/>
                </a:lnTo>
                <a:lnTo>
                  <a:pt x="712" y="1308"/>
                </a:lnTo>
                <a:lnTo>
                  <a:pt x="712" y="1308"/>
                </a:lnTo>
                <a:lnTo>
                  <a:pt x="712" y="1307"/>
                </a:lnTo>
                <a:lnTo>
                  <a:pt x="711" y="1307"/>
                </a:lnTo>
                <a:lnTo>
                  <a:pt x="711" y="1306"/>
                </a:lnTo>
                <a:lnTo>
                  <a:pt x="711" y="1307"/>
                </a:lnTo>
                <a:lnTo>
                  <a:pt x="711" y="1307"/>
                </a:lnTo>
                <a:lnTo>
                  <a:pt x="712" y="1308"/>
                </a:lnTo>
                <a:lnTo>
                  <a:pt x="713" y="1308"/>
                </a:lnTo>
                <a:lnTo>
                  <a:pt x="713" y="1309"/>
                </a:lnTo>
                <a:lnTo>
                  <a:pt x="714" y="1309"/>
                </a:lnTo>
                <a:lnTo>
                  <a:pt x="714" y="1310"/>
                </a:lnTo>
                <a:lnTo>
                  <a:pt x="715" y="1310"/>
                </a:lnTo>
                <a:lnTo>
                  <a:pt x="716" y="1312"/>
                </a:lnTo>
                <a:lnTo>
                  <a:pt x="717" y="1313"/>
                </a:lnTo>
                <a:cubicBezTo>
                  <a:pt x="676" y="1380"/>
                  <a:pt x="656" y="1467"/>
                  <a:pt x="656" y="1555"/>
                </a:cubicBezTo>
                <a:cubicBezTo>
                  <a:pt x="656" y="1696"/>
                  <a:pt x="710" y="1831"/>
                  <a:pt x="771" y="1865"/>
                </a:cubicBezTo>
                <a:cubicBezTo>
                  <a:pt x="784" y="1871"/>
                  <a:pt x="798" y="1878"/>
                  <a:pt x="818" y="1878"/>
                </a:cubicBezTo>
                <a:cubicBezTo>
                  <a:pt x="818" y="1878"/>
                  <a:pt x="818" y="1878"/>
                  <a:pt x="825" y="1878"/>
                </a:cubicBezTo>
                <a:cubicBezTo>
                  <a:pt x="926" y="1878"/>
                  <a:pt x="1095" y="1743"/>
                  <a:pt x="1196" y="1582"/>
                </a:cubicBezTo>
                <a:cubicBezTo>
                  <a:pt x="1264" y="1488"/>
                  <a:pt x="1291" y="1380"/>
                  <a:pt x="1291" y="1292"/>
                </a:cubicBezTo>
                <a:cubicBezTo>
                  <a:pt x="1291" y="1260"/>
                  <a:pt x="1287" y="1230"/>
                  <a:pt x="1279" y="1205"/>
                </a:cubicBezTo>
                <a:lnTo>
                  <a:pt x="1278" y="1202"/>
                </a:lnTo>
                <a:lnTo>
                  <a:pt x="1203" y="1225"/>
                </a:lnTo>
                <a:lnTo>
                  <a:pt x="1197" y="1214"/>
                </a:lnTo>
                <a:lnTo>
                  <a:pt x="1027" y="1710"/>
                </a:lnTo>
                <a:lnTo>
                  <a:pt x="784" y="1812"/>
                </a:lnTo>
                <a:lnTo>
                  <a:pt x="750" y="1664"/>
                </a:lnTo>
                <a:lnTo>
                  <a:pt x="750" y="1651"/>
                </a:lnTo>
                <a:lnTo>
                  <a:pt x="1148" y="1155"/>
                </a:lnTo>
                <a:lnTo>
                  <a:pt x="1041" y="1170"/>
                </a:lnTo>
                <a:lnTo>
                  <a:pt x="1041" y="1110"/>
                </a:lnTo>
                <a:close/>
                <a:moveTo>
                  <a:pt x="1215" y="721"/>
                </a:moveTo>
                <a:cubicBezTo>
                  <a:pt x="1209" y="782"/>
                  <a:pt x="1195" y="849"/>
                  <a:pt x="1188" y="869"/>
                </a:cubicBezTo>
                <a:cubicBezTo>
                  <a:pt x="1188" y="876"/>
                  <a:pt x="1195" y="889"/>
                  <a:pt x="1209" y="903"/>
                </a:cubicBezTo>
                <a:cubicBezTo>
                  <a:pt x="1229" y="916"/>
                  <a:pt x="1249" y="923"/>
                  <a:pt x="1263" y="923"/>
                </a:cubicBezTo>
                <a:cubicBezTo>
                  <a:pt x="1270" y="923"/>
                  <a:pt x="1345" y="883"/>
                  <a:pt x="1406" y="849"/>
                </a:cubicBezTo>
                <a:cubicBezTo>
                  <a:pt x="1412" y="842"/>
                  <a:pt x="1419" y="836"/>
                  <a:pt x="1433" y="836"/>
                </a:cubicBezTo>
                <a:cubicBezTo>
                  <a:pt x="1419" y="836"/>
                  <a:pt x="1412" y="836"/>
                  <a:pt x="1399" y="836"/>
                </a:cubicBezTo>
                <a:cubicBezTo>
                  <a:pt x="1365" y="836"/>
                  <a:pt x="1331" y="836"/>
                  <a:pt x="1304" y="829"/>
                </a:cubicBezTo>
                <a:cubicBezTo>
                  <a:pt x="1256" y="815"/>
                  <a:pt x="1236" y="768"/>
                  <a:pt x="1215" y="721"/>
                </a:cubicBezTo>
                <a:close/>
                <a:moveTo>
                  <a:pt x="1188" y="593"/>
                </a:moveTo>
                <a:cubicBezTo>
                  <a:pt x="1195" y="593"/>
                  <a:pt x="1195" y="593"/>
                  <a:pt x="1195" y="593"/>
                </a:cubicBezTo>
                <a:cubicBezTo>
                  <a:pt x="1229" y="593"/>
                  <a:pt x="1229" y="593"/>
                  <a:pt x="1229" y="593"/>
                </a:cubicBezTo>
                <a:cubicBezTo>
                  <a:pt x="1236" y="593"/>
                  <a:pt x="1236" y="593"/>
                  <a:pt x="1236" y="593"/>
                </a:cubicBezTo>
                <a:cubicBezTo>
                  <a:pt x="1236" y="600"/>
                  <a:pt x="1236" y="600"/>
                  <a:pt x="1236" y="600"/>
                </a:cubicBezTo>
                <a:cubicBezTo>
                  <a:pt x="1236" y="600"/>
                  <a:pt x="1236" y="606"/>
                  <a:pt x="1236" y="606"/>
                </a:cubicBezTo>
                <a:cubicBezTo>
                  <a:pt x="1243" y="613"/>
                  <a:pt x="1243" y="620"/>
                  <a:pt x="1243" y="627"/>
                </a:cubicBezTo>
                <a:cubicBezTo>
                  <a:pt x="1249" y="647"/>
                  <a:pt x="1256" y="667"/>
                  <a:pt x="1263" y="687"/>
                </a:cubicBezTo>
                <a:cubicBezTo>
                  <a:pt x="1277" y="734"/>
                  <a:pt x="1311" y="775"/>
                  <a:pt x="1317" y="775"/>
                </a:cubicBezTo>
                <a:cubicBezTo>
                  <a:pt x="1338" y="775"/>
                  <a:pt x="1365" y="782"/>
                  <a:pt x="1399" y="782"/>
                </a:cubicBezTo>
                <a:cubicBezTo>
                  <a:pt x="1467" y="782"/>
                  <a:pt x="1528" y="775"/>
                  <a:pt x="1535" y="775"/>
                </a:cubicBezTo>
                <a:cubicBezTo>
                  <a:pt x="1541" y="775"/>
                  <a:pt x="1541" y="775"/>
                  <a:pt x="1541" y="775"/>
                </a:cubicBezTo>
                <a:cubicBezTo>
                  <a:pt x="1555" y="822"/>
                  <a:pt x="1555" y="822"/>
                  <a:pt x="1555" y="822"/>
                </a:cubicBezTo>
                <a:cubicBezTo>
                  <a:pt x="1548" y="822"/>
                  <a:pt x="1548" y="822"/>
                  <a:pt x="1548" y="822"/>
                </a:cubicBezTo>
                <a:cubicBezTo>
                  <a:pt x="1541" y="829"/>
                  <a:pt x="1541" y="829"/>
                  <a:pt x="1541" y="829"/>
                </a:cubicBezTo>
                <a:cubicBezTo>
                  <a:pt x="1535" y="836"/>
                  <a:pt x="1521" y="842"/>
                  <a:pt x="1514" y="849"/>
                </a:cubicBezTo>
                <a:cubicBezTo>
                  <a:pt x="1494" y="862"/>
                  <a:pt x="1460" y="876"/>
                  <a:pt x="1433" y="896"/>
                </a:cubicBezTo>
                <a:cubicBezTo>
                  <a:pt x="1372" y="930"/>
                  <a:pt x="1304" y="970"/>
                  <a:pt x="1270" y="977"/>
                </a:cubicBezTo>
                <a:cubicBezTo>
                  <a:pt x="1270" y="977"/>
                  <a:pt x="1263" y="977"/>
                  <a:pt x="1263" y="977"/>
                </a:cubicBezTo>
                <a:cubicBezTo>
                  <a:pt x="1202" y="970"/>
                  <a:pt x="1141" y="930"/>
                  <a:pt x="1134" y="869"/>
                </a:cubicBezTo>
                <a:cubicBezTo>
                  <a:pt x="1134" y="862"/>
                  <a:pt x="1134" y="862"/>
                  <a:pt x="1134" y="856"/>
                </a:cubicBezTo>
                <a:cubicBezTo>
                  <a:pt x="1141" y="815"/>
                  <a:pt x="1182" y="606"/>
                  <a:pt x="1182" y="600"/>
                </a:cubicBezTo>
                <a:cubicBezTo>
                  <a:pt x="1188" y="593"/>
                  <a:pt x="1188" y="593"/>
                  <a:pt x="1188" y="593"/>
                </a:cubicBezTo>
                <a:close/>
                <a:moveTo>
                  <a:pt x="1500" y="505"/>
                </a:moveTo>
                <a:lnTo>
                  <a:pt x="1514" y="505"/>
                </a:lnTo>
                <a:lnTo>
                  <a:pt x="1548" y="505"/>
                </a:lnTo>
                <a:lnTo>
                  <a:pt x="1548" y="560"/>
                </a:lnTo>
                <a:lnTo>
                  <a:pt x="1534" y="560"/>
                </a:lnTo>
                <a:lnTo>
                  <a:pt x="1514" y="560"/>
                </a:lnTo>
                <a:lnTo>
                  <a:pt x="1500" y="560"/>
                </a:lnTo>
                <a:lnTo>
                  <a:pt x="1500" y="505"/>
                </a:lnTo>
                <a:close/>
                <a:moveTo>
                  <a:pt x="1350" y="452"/>
                </a:moveTo>
                <a:lnTo>
                  <a:pt x="1404" y="497"/>
                </a:lnTo>
                <a:lnTo>
                  <a:pt x="1370" y="538"/>
                </a:lnTo>
                <a:lnTo>
                  <a:pt x="1332" y="504"/>
                </a:lnTo>
                <a:lnTo>
                  <a:pt x="1318" y="497"/>
                </a:lnTo>
                <a:lnTo>
                  <a:pt x="1350" y="452"/>
                </a:lnTo>
                <a:close/>
                <a:moveTo>
                  <a:pt x="366" y="363"/>
                </a:moveTo>
                <a:cubicBezTo>
                  <a:pt x="367" y="363"/>
                  <a:pt x="369" y="365"/>
                  <a:pt x="372" y="367"/>
                </a:cubicBezTo>
                <a:lnTo>
                  <a:pt x="373" y="367"/>
                </a:lnTo>
                <a:lnTo>
                  <a:pt x="373" y="370"/>
                </a:lnTo>
                <a:cubicBezTo>
                  <a:pt x="366" y="363"/>
                  <a:pt x="366" y="363"/>
                  <a:pt x="366" y="363"/>
                </a:cubicBezTo>
                <a:close/>
                <a:moveTo>
                  <a:pt x="373" y="363"/>
                </a:moveTo>
                <a:lnTo>
                  <a:pt x="373" y="363"/>
                </a:lnTo>
                <a:lnTo>
                  <a:pt x="372" y="363"/>
                </a:lnTo>
                <a:lnTo>
                  <a:pt x="371" y="363"/>
                </a:lnTo>
                <a:lnTo>
                  <a:pt x="371" y="363"/>
                </a:lnTo>
                <a:lnTo>
                  <a:pt x="370" y="363"/>
                </a:lnTo>
                <a:lnTo>
                  <a:pt x="369" y="363"/>
                </a:lnTo>
                <a:lnTo>
                  <a:pt x="368" y="363"/>
                </a:lnTo>
                <a:lnTo>
                  <a:pt x="368" y="363"/>
                </a:lnTo>
                <a:lnTo>
                  <a:pt x="367" y="363"/>
                </a:lnTo>
                <a:lnTo>
                  <a:pt x="366" y="363"/>
                </a:lnTo>
                <a:lnTo>
                  <a:pt x="366" y="363"/>
                </a:lnTo>
                <a:lnTo>
                  <a:pt x="373" y="363"/>
                </a:lnTo>
                <a:close/>
                <a:moveTo>
                  <a:pt x="1311" y="277"/>
                </a:moveTo>
                <a:cubicBezTo>
                  <a:pt x="1108" y="277"/>
                  <a:pt x="945" y="445"/>
                  <a:pt x="945" y="647"/>
                </a:cubicBezTo>
                <a:cubicBezTo>
                  <a:pt x="945" y="849"/>
                  <a:pt x="1108" y="1017"/>
                  <a:pt x="1311" y="1017"/>
                </a:cubicBezTo>
                <a:cubicBezTo>
                  <a:pt x="1513" y="1017"/>
                  <a:pt x="1676" y="849"/>
                  <a:pt x="1676" y="647"/>
                </a:cubicBezTo>
                <a:cubicBezTo>
                  <a:pt x="1676" y="640"/>
                  <a:pt x="1676" y="640"/>
                  <a:pt x="1676" y="640"/>
                </a:cubicBezTo>
                <a:cubicBezTo>
                  <a:pt x="1676" y="510"/>
                  <a:pt x="1608" y="397"/>
                  <a:pt x="1506" y="333"/>
                </a:cubicBezTo>
                <a:lnTo>
                  <a:pt x="1502" y="330"/>
                </a:lnTo>
                <a:lnTo>
                  <a:pt x="1502" y="330"/>
                </a:lnTo>
                <a:cubicBezTo>
                  <a:pt x="1493" y="330"/>
                  <a:pt x="1493" y="330"/>
                  <a:pt x="1493" y="330"/>
                </a:cubicBezTo>
                <a:lnTo>
                  <a:pt x="1494" y="325"/>
                </a:lnTo>
                <a:lnTo>
                  <a:pt x="1485" y="320"/>
                </a:lnTo>
                <a:lnTo>
                  <a:pt x="1474" y="315"/>
                </a:lnTo>
                <a:lnTo>
                  <a:pt x="1474" y="315"/>
                </a:lnTo>
                <a:cubicBezTo>
                  <a:pt x="1472" y="316"/>
                  <a:pt x="1472" y="316"/>
                  <a:pt x="1472" y="316"/>
                </a:cubicBezTo>
                <a:lnTo>
                  <a:pt x="1470" y="313"/>
                </a:lnTo>
                <a:lnTo>
                  <a:pt x="1469" y="312"/>
                </a:lnTo>
                <a:cubicBezTo>
                  <a:pt x="1421" y="290"/>
                  <a:pt x="1368" y="277"/>
                  <a:pt x="1311" y="277"/>
                </a:cubicBezTo>
                <a:close/>
                <a:moveTo>
                  <a:pt x="1635" y="210"/>
                </a:moveTo>
                <a:lnTo>
                  <a:pt x="1633" y="212"/>
                </a:lnTo>
                <a:cubicBezTo>
                  <a:pt x="1616" y="229"/>
                  <a:pt x="1594" y="242"/>
                  <a:pt x="1574" y="255"/>
                </a:cubicBezTo>
                <a:cubicBezTo>
                  <a:pt x="1566" y="261"/>
                  <a:pt x="1559" y="266"/>
                  <a:pt x="1552" y="270"/>
                </a:cubicBezTo>
                <a:lnTo>
                  <a:pt x="1543" y="276"/>
                </a:lnTo>
                <a:lnTo>
                  <a:pt x="1551" y="276"/>
                </a:lnTo>
                <a:cubicBezTo>
                  <a:pt x="1554" y="276"/>
                  <a:pt x="1557" y="276"/>
                  <a:pt x="1561" y="276"/>
                </a:cubicBezTo>
                <a:cubicBezTo>
                  <a:pt x="1581" y="276"/>
                  <a:pt x="1608" y="276"/>
                  <a:pt x="1635" y="276"/>
                </a:cubicBezTo>
                <a:cubicBezTo>
                  <a:pt x="1655" y="276"/>
                  <a:pt x="1662" y="276"/>
                  <a:pt x="1662" y="276"/>
                </a:cubicBezTo>
                <a:cubicBezTo>
                  <a:pt x="1662" y="269"/>
                  <a:pt x="1669" y="269"/>
                  <a:pt x="1669" y="269"/>
                </a:cubicBezTo>
                <a:cubicBezTo>
                  <a:pt x="1669" y="263"/>
                  <a:pt x="1669" y="256"/>
                  <a:pt x="1676" y="249"/>
                </a:cubicBezTo>
                <a:cubicBezTo>
                  <a:pt x="1669" y="249"/>
                  <a:pt x="1669" y="249"/>
                  <a:pt x="1669" y="249"/>
                </a:cubicBezTo>
                <a:cubicBezTo>
                  <a:pt x="1655" y="249"/>
                  <a:pt x="1655" y="249"/>
                  <a:pt x="1655" y="249"/>
                </a:cubicBezTo>
                <a:cubicBezTo>
                  <a:pt x="1655" y="242"/>
                  <a:pt x="1655" y="242"/>
                  <a:pt x="1655" y="242"/>
                </a:cubicBezTo>
                <a:cubicBezTo>
                  <a:pt x="1628" y="236"/>
                  <a:pt x="1628" y="236"/>
                  <a:pt x="1628" y="236"/>
                </a:cubicBezTo>
                <a:cubicBezTo>
                  <a:pt x="1628" y="222"/>
                  <a:pt x="1628" y="222"/>
                  <a:pt x="1628" y="222"/>
                </a:cubicBezTo>
                <a:cubicBezTo>
                  <a:pt x="1628" y="215"/>
                  <a:pt x="1635" y="215"/>
                  <a:pt x="1635" y="215"/>
                </a:cubicBezTo>
                <a:cubicBezTo>
                  <a:pt x="1635" y="215"/>
                  <a:pt x="1635" y="215"/>
                  <a:pt x="1635" y="211"/>
                </a:cubicBezTo>
                <a:lnTo>
                  <a:pt x="1635" y="210"/>
                </a:lnTo>
                <a:close/>
                <a:moveTo>
                  <a:pt x="1696" y="209"/>
                </a:moveTo>
                <a:cubicBezTo>
                  <a:pt x="1696" y="209"/>
                  <a:pt x="1696" y="212"/>
                  <a:pt x="1694" y="217"/>
                </a:cubicBezTo>
                <a:lnTo>
                  <a:pt x="1694" y="217"/>
                </a:lnTo>
                <a:lnTo>
                  <a:pt x="1694" y="218"/>
                </a:lnTo>
                <a:cubicBezTo>
                  <a:pt x="1689" y="222"/>
                  <a:pt x="1688" y="223"/>
                  <a:pt x="1682" y="229"/>
                </a:cubicBezTo>
                <a:cubicBezTo>
                  <a:pt x="1682" y="236"/>
                  <a:pt x="1682" y="236"/>
                  <a:pt x="1682" y="236"/>
                </a:cubicBezTo>
                <a:cubicBezTo>
                  <a:pt x="1687" y="231"/>
                  <a:pt x="1691" y="226"/>
                  <a:pt x="1693" y="221"/>
                </a:cubicBezTo>
                <a:lnTo>
                  <a:pt x="1694" y="217"/>
                </a:lnTo>
                <a:lnTo>
                  <a:pt x="1696" y="215"/>
                </a:lnTo>
                <a:cubicBezTo>
                  <a:pt x="1696" y="209"/>
                  <a:pt x="1696" y="209"/>
                  <a:pt x="1696" y="209"/>
                </a:cubicBezTo>
                <a:close/>
                <a:moveTo>
                  <a:pt x="1526" y="0"/>
                </a:moveTo>
                <a:cubicBezTo>
                  <a:pt x="1560" y="0"/>
                  <a:pt x="1587" y="27"/>
                  <a:pt x="1614" y="54"/>
                </a:cubicBezTo>
                <a:cubicBezTo>
                  <a:pt x="1641" y="81"/>
                  <a:pt x="1661" y="114"/>
                  <a:pt x="1668" y="148"/>
                </a:cubicBezTo>
                <a:cubicBezTo>
                  <a:pt x="1668" y="151"/>
                  <a:pt x="1667" y="155"/>
                  <a:pt x="1666" y="158"/>
                </a:cubicBezTo>
                <a:lnTo>
                  <a:pt x="1666" y="159"/>
                </a:lnTo>
                <a:lnTo>
                  <a:pt x="1668" y="157"/>
                </a:lnTo>
                <a:cubicBezTo>
                  <a:pt x="1674" y="152"/>
                  <a:pt x="1683" y="148"/>
                  <a:pt x="1696" y="148"/>
                </a:cubicBezTo>
                <a:cubicBezTo>
                  <a:pt x="1709" y="148"/>
                  <a:pt x="1716" y="148"/>
                  <a:pt x="1723" y="155"/>
                </a:cubicBezTo>
                <a:cubicBezTo>
                  <a:pt x="1736" y="168"/>
                  <a:pt x="1750" y="188"/>
                  <a:pt x="1750" y="209"/>
                </a:cubicBezTo>
                <a:cubicBezTo>
                  <a:pt x="1750" y="229"/>
                  <a:pt x="1743" y="249"/>
                  <a:pt x="1730" y="269"/>
                </a:cubicBezTo>
                <a:cubicBezTo>
                  <a:pt x="1716" y="283"/>
                  <a:pt x="1716" y="290"/>
                  <a:pt x="1709" y="303"/>
                </a:cubicBezTo>
                <a:cubicBezTo>
                  <a:pt x="1696" y="323"/>
                  <a:pt x="1676" y="330"/>
                  <a:pt x="1642" y="330"/>
                </a:cubicBezTo>
                <a:cubicBezTo>
                  <a:pt x="1625" y="330"/>
                  <a:pt x="1610" y="330"/>
                  <a:pt x="1596" y="330"/>
                </a:cubicBezTo>
                <a:lnTo>
                  <a:pt x="1591" y="330"/>
                </a:lnTo>
                <a:lnTo>
                  <a:pt x="1602" y="340"/>
                </a:lnTo>
                <a:cubicBezTo>
                  <a:pt x="1678" y="415"/>
                  <a:pt x="1727" y="518"/>
                  <a:pt x="1730" y="634"/>
                </a:cubicBezTo>
                <a:cubicBezTo>
                  <a:pt x="1730" y="647"/>
                  <a:pt x="1730" y="647"/>
                  <a:pt x="1730" y="647"/>
                </a:cubicBezTo>
                <a:cubicBezTo>
                  <a:pt x="1730" y="883"/>
                  <a:pt x="1547" y="1071"/>
                  <a:pt x="1311" y="1071"/>
                </a:cubicBezTo>
                <a:cubicBezTo>
                  <a:pt x="1289" y="1071"/>
                  <a:pt x="1268" y="1069"/>
                  <a:pt x="1247" y="1066"/>
                </a:cubicBezTo>
                <a:lnTo>
                  <a:pt x="1244" y="1066"/>
                </a:lnTo>
                <a:lnTo>
                  <a:pt x="1240" y="1078"/>
                </a:lnTo>
                <a:lnTo>
                  <a:pt x="1250" y="1084"/>
                </a:lnTo>
                <a:cubicBezTo>
                  <a:pt x="1273" y="1099"/>
                  <a:pt x="1290" y="1117"/>
                  <a:pt x="1304" y="1138"/>
                </a:cubicBezTo>
                <a:lnTo>
                  <a:pt x="1307" y="1143"/>
                </a:lnTo>
                <a:lnTo>
                  <a:pt x="1312" y="1141"/>
                </a:lnTo>
                <a:cubicBezTo>
                  <a:pt x="1332" y="1134"/>
                  <a:pt x="1355" y="1122"/>
                  <a:pt x="1379" y="1110"/>
                </a:cubicBezTo>
                <a:cubicBezTo>
                  <a:pt x="1440" y="1083"/>
                  <a:pt x="1521" y="1050"/>
                  <a:pt x="1602" y="1016"/>
                </a:cubicBezTo>
                <a:cubicBezTo>
                  <a:pt x="1771" y="942"/>
                  <a:pt x="1939" y="875"/>
                  <a:pt x="2007" y="868"/>
                </a:cubicBezTo>
                <a:cubicBezTo>
                  <a:pt x="2007" y="868"/>
                  <a:pt x="2014" y="868"/>
                  <a:pt x="2020" y="868"/>
                </a:cubicBezTo>
                <a:cubicBezTo>
                  <a:pt x="2122" y="868"/>
                  <a:pt x="2209" y="902"/>
                  <a:pt x="2209" y="902"/>
                </a:cubicBezTo>
                <a:cubicBezTo>
                  <a:pt x="2223" y="908"/>
                  <a:pt x="2223" y="908"/>
                  <a:pt x="2223" y="908"/>
                </a:cubicBezTo>
                <a:cubicBezTo>
                  <a:pt x="2209" y="955"/>
                  <a:pt x="2209" y="955"/>
                  <a:pt x="2209" y="955"/>
                </a:cubicBezTo>
                <a:cubicBezTo>
                  <a:pt x="2196" y="955"/>
                  <a:pt x="2196" y="955"/>
                  <a:pt x="2196" y="955"/>
                </a:cubicBezTo>
                <a:cubicBezTo>
                  <a:pt x="2196" y="955"/>
                  <a:pt x="2189" y="949"/>
                  <a:pt x="2189" y="949"/>
                </a:cubicBezTo>
                <a:cubicBezTo>
                  <a:pt x="2189" y="949"/>
                  <a:pt x="2182" y="949"/>
                  <a:pt x="2182" y="949"/>
                </a:cubicBezTo>
                <a:cubicBezTo>
                  <a:pt x="2169" y="942"/>
                  <a:pt x="2155" y="942"/>
                  <a:pt x="2142" y="935"/>
                </a:cubicBezTo>
                <a:cubicBezTo>
                  <a:pt x="2108" y="929"/>
                  <a:pt x="2068" y="922"/>
                  <a:pt x="2020" y="922"/>
                </a:cubicBezTo>
                <a:cubicBezTo>
                  <a:pt x="2014" y="922"/>
                  <a:pt x="2014" y="922"/>
                  <a:pt x="2007" y="922"/>
                </a:cubicBezTo>
                <a:cubicBezTo>
                  <a:pt x="1973" y="922"/>
                  <a:pt x="1784" y="996"/>
                  <a:pt x="1622" y="1063"/>
                </a:cubicBezTo>
                <a:cubicBezTo>
                  <a:pt x="1500" y="1119"/>
                  <a:pt x="1383" y="1170"/>
                  <a:pt x="1331" y="1193"/>
                </a:cubicBezTo>
                <a:lnTo>
                  <a:pt x="1331" y="1193"/>
                </a:lnTo>
                <a:lnTo>
                  <a:pt x="1332" y="1199"/>
                </a:lnTo>
                <a:cubicBezTo>
                  <a:pt x="1341" y="1227"/>
                  <a:pt x="1345" y="1259"/>
                  <a:pt x="1345" y="1292"/>
                </a:cubicBezTo>
                <a:cubicBezTo>
                  <a:pt x="1345" y="1393"/>
                  <a:pt x="1311" y="1508"/>
                  <a:pt x="1244" y="1616"/>
                </a:cubicBezTo>
                <a:cubicBezTo>
                  <a:pt x="1152" y="1758"/>
                  <a:pt x="1012" y="1882"/>
                  <a:pt x="885" y="1920"/>
                </a:cubicBezTo>
                <a:lnTo>
                  <a:pt x="885" y="1920"/>
                </a:lnTo>
                <a:lnTo>
                  <a:pt x="885" y="1920"/>
                </a:lnTo>
                <a:cubicBezTo>
                  <a:pt x="883" y="1926"/>
                  <a:pt x="878" y="1933"/>
                  <a:pt x="878" y="1945"/>
                </a:cubicBezTo>
                <a:cubicBezTo>
                  <a:pt x="878" y="1965"/>
                  <a:pt x="871" y="1999"/>
                  <a:pt x="865" y="2032"/>
                </a:cubicBezTo>
                <a:cubicBezTo>
                  <a:pt x="851" y="2113"/>
                  <a:pt x="831" y="2214"/>
                  <a:pt x="817" y="2322"/>
                </a:cubicBezTo>
                <a:cubicBezTo>
                  <a:pt x="784" y="2538"/>
                  <a:pt x="750" y="2780"/>
                  <a:pt x="743" y="2861"/>
                </a:cubicBezTo>
                <a:cubicBezTo>
                  <a:pt x="743" y="2874"/>
                  <a:pt x="750" y="2881"/>
                  <a:pt x="750" y="2881"/>
                </a:cubicBezTo>
                <a:cubicBezTo>
                  <a:pt x="750" y="2895"/>
                  <a:pt x="777" y="2908"/>
                  <a:pt x="817" y="2908"/>
                </a:cubicBezTo>
                <a:cubicBezTo>
                  <a:pt x="865" y="2908"/>
                  <a:pt x="912" y="2895"/>
                  <a:pt x="912" y="2895"/>
                </a:cubicBezTo>
                <a:cubicBezTo>
                  <a:pt x="912" y="2895"/>
                  <a:pt x="912" y="2895"/>
                  <a:pt x="919" y="2895"/>
                </a:cubicBezTo>
                <a:cubicBezTo>
                  <a:pt x="925" y="2895"/>
                  <a:pt x="925" y="2895"/>
                  <a:pt x="925" y="2895"/>
                </a:cubicBezTo>
                <a:cubicBezTo>
                  <a:pt x="939" y="2942"/>
                  <a:pt x="939" y="2942"/>
                  <a:pt x="939" y="2942"/>
                </a:cubicBezTo>
                <a:cubicBezTo>
                  <a:pt x="925" y="2942"/>
                  <a:pt x="925" y="2942"/>
                  <a:pt x="925" y="2942"/>
                </a:cubicBezTo>
                <a:cubicBezTo>
                  <a:pt x="925" y="2942"/>
                  <a:pt x="919" y="2949"/>
                  <a:pt x="919" y="2949"/>
                </a:cubicBezTo>
                <a:cubicBezTo>
                  <a:pt x="912" y="2949"/>
                  <a:pt x="905" y="2949"/>
                  <a:pt x="892" y="2949"/>
                </a:cubicBezTo>
                <a:cubicBezTo>
                  <a:pt x="871" y="2955"/>
                  <a:pt x="844" y="2962"/>
                  <a:pt x="817" y="2962"/>
                </a:cubicBezTo>
                <a:cubicBezTo>
                  <a:pt x="817" y="2962"/>
                  <a:pt x="811" y="2962"/>
                  <a:pt x="811" y="2962"/>
                </a:cubicBezTo>
                <a:cubicBezTo>
                  <a:pt x="770" y="2962"/>
                  <a:pt x="716" y="2949"/>
                  <a:pt x="696" y="2895"/>
                </a:cubicBezTo>
                <a:lnTo>
                  <a:pt x="696" y="2894"/>
                </a:lnTo>
                <a:lnTo>
                  <a:pt x="696" y="2894"/>
                </a:lnTo>
                <a:lnTo>
                  <a:pt x="697" y="2894"/>
                </a:lnTo>
                <a:lnTo>
                  <a:pt x="699" y="2893"/>
                </a:lnTo>
                <a:lnTo>
                  <a:pt x="699" y="2893"/>
                </a:lnTo>
                <a:lnTo>
                  <a:pt x="699" y="2893"/>
                </a:lnTo>
                <a:lnTo>
                  <a:pt x="700" y="2892"/>
                </a:lnTo>
                <a:lnTo>
                  <a:pt x="702" y="2891"/>
                </a:lnTo>
                <a:lnTo>
                  <a:pt x="705" y="2890"/>
                </a:lnTo>
                <a:lnTo>
                  <a:pt x="705" y="2890"/>
                </a:lnTo>
                <a:lnTo>
                  <a:pt x="706" y="2890"/>
                </a:lnTo>
                <a:lnTo>
                  <a:pt x="707" y="2889"/>
                </a:lnTo>
                <a:lnTo>
                  <a:pt x="708" y="2889"/>
                </a:lnTo>
                <a:lnTo>
                  <a:pt x="709" y="2888"/>
                </a:lnTo>
                <a:lnTo>
                  <a:pt x="709" y="2888"/>
                </a:lnTo>
                <a:lnTo>
                  <a:pt x="708" y="2889"/>
                </a:lnTo>
                <a:lnTo>
                  <a:pt x="708" y="2889"/>
                </a:lnTo>
                <a:lnTo>
                  <a:pt x="707" y="2889"/>
                </a:lnTo>
                <a:lnTo>
                  <a:pt x="705" y="2890"/>
                </a:lnTo>
                <a:lnTo>
                  <a:pt x="704" y="2891"/>
                </a:lnTo>
                <a:lnTo>
                  <a:pt x="702" y="2891"/>
                </a:lnTo>
                <a:lnTo>
                  <a:pt x="701" y="2892"/>
                </a:lnTo>
                <a:lnTo>
                  <a:pt x="699" y="2893"/>
                </a:lnTo>
                <a:lnTo>
                  <a:pt x="699" y="2893"/>
                </a:lnTo>
                <a:lnTo>
                  <a:pt x="697" y="2894"/>
                </a:lnTo>
                <a:lnTo>
                  <a:pt x="697" y="2894"/>
                </a:lnTo>
                <a:lnTo>
                  <a:pt x="696" y="2894"/>
                </a:lnTo>
                <a:lnTo>
                  <a:pt x="696" y="2895"/>
                </a:lnTo>
                <a:cubicBezTo>
                  <a:pt x="696" y="2895"/>
                  <a:pt x="696" y="2895"/>
                  <a:pt x="696" y="2895"/>
                </a:cubicBezTo>
                <a:cubicBezTo>
                  <a:pt x="696" y="2881"/>
                  <a:pt x="689" y="2874"/>
                  <a:pt x="689" y="2861"/>
                </a:cubicBezTo>
                <a:cubicBezTo>
                  <a:pt x="695" y="2711"/>
                  <a:pt x="798" y="2107"/>
                  <a:pt x="825" y="1938"/>
                </a:cubicBezTo>
                <a:lnTo>
                  <a:pt x="826" y="1931"/>
                </a:lnTo>
                <a:lnTo>
                  <a:pt x="818" y="1932"/>
                </a:lnTo>
                <a:cubicBezTo>
                  <a:pt x="791" y="1932"/>
                  <a:pt x="764" y="1925"/>
                  <a:pt x="737" y="1905"/>
                </a:cubicBezTo>
                <a:lnTo>
                  <a:pt x="738" y="1904"/>
                </a:lnTo>
                <a:lnTo>
                  <a:pt x="738" y="1904"/>
                </a:lnTo>
                <a:lnTo>
                  <a:pt x="738" y="1904"/>
                </a:lnTo>
                <a:lnTo>
                  <a:pt x="739" y="1903"/>
                </a:lnTo>
                <a:lnTo>
                  <a:pt x="740" y="1902"/>
                </a:lnTo>
                <a:lnTo>
                  <a:pt x="741" y="1901"/>
                </a:lnTo>
                <a:lnTo>
                  <a:pt x="742" y="1900"/>
                </a:lnTo>
                <a:lnTo>
                  <a:pt x="742" y="1900"/>
                </a:lnTo>
                <a:lnTo>
                  <a:pt x="743" y="1899"/>
                </a:lnTo>
                <a:lnTo>
                  <a:pt x="744" y="1898"/>
                </a:lnTo>
                <a:lnTo>
                  <a:pt x="744" y="1898"/>
                </a:lnTo>
                <a:cubicBezTo>
                  <a:pt x="744" y="1899"/>
                  <a:pt x="743" y="1899"/>
                  <a:pt x="743" y="1899"/>
                </a:cubicBezTo>
                <a:lnTo>
                  <a:pt x="743" y="1899"/>
                </a:lnTo>
                <a:lnTo>
                  <a:pt x="742" y="1900"/>
                </a:lnTo>
                <a:lnTo>
                  <a:pt x="742" y="1901"/>
                </a:lnTo>
                <a:lnTo>
                  <a:pt x="740" y="1902"/>
                </a:lnTo>
                <a:lnTo>
                  <a:pt x="740" y="1902"/>
                </a:lnTo>
                <a:cubicBezTo>
                  <a:pt x="739" y="1903"/>
                  <a:pt x="739" y="1903"/>
                  <a:pt x="739" y="1903"/>
                </a:cubicBezTo>
                <a:lnTo>
                  <a:pt x="738" y="1904"/>
                </a:lnTo>
                <a:lnTo>
                  <a:pt x="738" y="1904"/>
                </a:lnTo>
                <a:lnTo>
                  <a:pt x="737" y="1905"/>
                </a:lnTo>
                <a:cubicBezTo>
                  <a:pt x="737" y="1905"/>
                  <a:pt x="737" y="1905"/>
                  <a:pt x="737" y="1905"/>
                </a:cubicBezTo>
                <a:cubicBezTo>
                  <a:pt x="715" y="1890"/>
                  <a:pt x="695" y="1869"/>
                  <a:pt x="677" y="1842"/>
                </a:cubicBezTo>
                <a:lnTo>
                  <a:pt x="676" y="1840"/>
                </a:lnTo>
                <a:lnTo>
                  <a:pt x="672" y="1844"/>
                </a:lnTo>
                <a:cubicBezTo>
                  <a:pt x="629" y="1896"/>
                  <a:pt x="547" y="1997"/>
                  <a:pt x="479" y="2060"/>
                </a:cubicBezTo>
                <a:cubicBezTo>
                  <a:pt x="446" y="2087"/>
                  <a:pt x="419" y="2107"/>
                  <a:pt x="385" y="2114"/>
                </a:cubicBezTo>
                <a:cubicBezTo>
                  <a:pt x="385" y="2114"/>
                  <a:pt x="378" y="2107"/>
                  <a:pt x="378" y="2107"/>
                </a:cubicBezTo>
                <a:cubicBezTo>
                  <a:pt x="378" y="2097"/>
                  <a:pt x="378" y="2095"/>
                  <a:pt x="378" y="2094"/>
                </a:cubicBezTo>
                <a:lnTo>
                  <a:pt x="378" y="2094"/>
                </a:lnTo>
                <a:lnTo>
                  <a:pt x="378" y="2094"/>
                </a:lnTo>
                <a:lnTo>
                  <a:pt x="376" y="2098"/>
                </a:lnTo>
                <a:cubicBezTo>
                  <a:pt x="371" y="2107"/>
                  <a:pt x="371" y="2107"/>
                  <a:pt x="371" y="2107"/>
                </a:cubicBezTo>
                <a:cubicBezTo>
                  <a:pt x="324" y="2094"/>
                  <a:pt x="290" y="2026"/>
                  <a:pt x="250" y="1959"/>
                </a:cubicBezTo>
                <a:cubicBezTo>
                  <a:pt x="223" y="1898"/>
                  <a:pt x="203" y="1838"/>
                  <a:pt x="196" y="1804"/>
                </a:cubicBezTo>
                <a:cubicBezTo>
                  <a:pt x="196" y="1804"/>
                  <a:pt x="189" y="1804"/>
                  <a:pt x="189" y="1804"/>
                </a:cubicBezTo>
                <a:cubicBezTo>
                  <a:pt x="142" y="1804"/>
                  <a:pt x="41" y="1831"/>
                  <a:pt x="34" y="1838"/>
                </a:cubicBezTo>
                <a:cubicBezTo>
                  <a:pt x="30" y="1829"/>
                  <a:pt x="28" y="1826"/>
                  <a:pt x="27" y="1825"/>
                </a:cubicBezTo>
                <a:lnTo>
                  <a:pt x="27" y="1824"/>
                </a:lnTo>
                <a:lnTo>
                  <a:pt x="27" y="1824"/>
                </a:lnTo>
                <a:cubicBezTo>
                  <a:pt x="27" y="1824"/>
                  <a:pt x="27" y="1824"/>
                  <a:pt x="27" y="1824"/>
                </a:cubicBezTo>
                <a:lnTo>
                  <a:pt x="27" y="1824"/>
                </a:lnTo>
                <a:lnTo>
                  <a:pt x="23" y="1824"/>
                </a:lnTo>
                <a:cubicBezTo>
                  <a:pt x="14" y="1824"/>
                  <a:pt x="14" y="1824"/>
                  <a:pt x="14" y="1824"/>
                </a:cubicBezTo>
                <a:cubicBezTo>
                  <a:pt x="0" y="1784"/>
                  <a:pt x="0" y="1784"/>
                  <a:pt x="0" y="1784"/>
                </a:cubicBezTo>
                <a:cubicBezTo>
                  <a:pt x="20" y="1784"/>
                  <a:pt x="20" y="1784"/>
                  <a:pt x="20" y="1784"/>
                </a:cubicBezTo>
                <a:cubicBezTo>
                  <a:pt x="27" y="1784"/>
                  <a:pt x="27" y="1784"/>
                  <a:pt x="34" y="1777"/>
                </a:cubicBezTo>
                <a:cubicBezTo>
                  <a:pt x="47" y="1777"/>
                  <a:pt x="61" y="1770"/>
                  <a:pt x="81" y="1770"/>
                </a:cubicBezTo>
                <a:cubicBezTo>
                  <a:pt x="115" y="1763"/>
                  <a:pt x="155" y="1750"/>
                  <a:pt x="189" y="1750"/>
                </a:cubicBezTo>
                <a:cubicBezTo>
                  <a:pt x="196" y="1750"/>
                  <a:pt x="209" y="1750"/>
                  <a:pt x="216" y="1757"/>
                </a:cubicBezTo>
                <a:cubicBezTo>
                  <a:pt x="230" y="1763"/>
                  <a:pt x="243" y="1770"/>
                  <a:pt x="243" y="1790"/>
                </a:cubicBezTo>
                <a:cubicBezTo>
                  <a:pt x="243" y="1797"/>
                  <a:pt x="243" y="1797"/>
                  <a:pt x="243" y="1797"/>
                </a:cubicBezTo>
                <a:cubicBezTo>
                  <a:pt x="243" y="1804"/>
                  <a:pt x="270" y="1878"/>
                  <a:pt x="304" y="1932"/>
                </a:cubicBezTo>
                <a:cubicBezTo>
                  <a:pt x="317" y="1966"/>
                  <a:pt x="338" y="1999"/>
                  <a:pt x="351" y="2020"/>
                </a:cubicBezTo>
                <a:cubicBezTo>
                  <a:pt x="365" y="2040"/>
                  <a:pt x="385" y="2060"/>
                  <a:pt x="385" y="2060"/>
                </a:cubicBezTo>
                <a:cubicBezTo>
                  <a:pt x="385" y="2060"/>
                  <a:pt x="385" y="2060"/>
                  <a:pt x="392" y="2060"/>
                </a:cubicBezTo>
                <a:cubicBezTo>
                  <a:pt x="392" y="2053"/>
                  <a:pt x="392" y="2053"/>
                  <a:pt x="392" y="2053"/>
                </a:cubicBezTo>
                <a:cubicBezTo>
                  <a:pt x="398" y="2053"/>
                  <a:pt x="398" y="2053"/>
                  <a:pt x="405" y="2047"/>
                </a:cubicBezTo>
                <a:cubicBezTo>
                  <a:pt x="419" y="2040"/>
                  <a:pt x="432" y="2033"/>
                  <a:pt x="446" y="2020"/>
                </a:cubicBezTo>
                <a:cubicBezTo>
                  <a:pt x="473" y="1993"/>
                  <a:pt x="506" y="1959"/>
                  <a:pt x="540" y="1919"/>
                </a:cubicBezTo>
                <a:cubicBezTo>
                  <a:pt x="584" y="1864"/>
                  <a:pt x="628" y="1809"/>
                  <a:pt x="647" y="1787"/>
                </a:cubicBezTo>
                <a:lnTo>
                  <a:pt x="647" y="1786"/>
                </a:lnTo>
                <a:lnTo>
                  <a:pt x="643" y="1775"/>
                </a:lnTo>
                <a:cubicBezTo>
                  <a:pt x="617" y="1711"/>
                  <a:pt x="602" y="1633"/>
                  <a:pt x="602" y="1555"/>
                </a:cubicBezTo>
                <a:cubicBezTo>
                  <a:pt x="602" y="1461"/>
                  <a:pt x="622" y="1360"/>
                  <a:pt x="676" y="1279"/>
                </a:cubicBezTo>
                <a:cubicBezTo>
                  <a:pt x="715" y="1222"/>
                  <a:pt x="767" y="1175"/>
                  <a:pt x="824" y="1139"/>
                </a:cubicBezTo>
                <a:lnTo>
                  <a:pt x="836" y="1132"/>
                </a:lnTo>
                <a:lnTo>
                  <a:pt x="833" y="1132"/>
                </a:lnTo>
                <a:cubicBezTo>
                  <a:pt x="830" y="1132"/>
                  <a:pt x="830" y="1132"/>
                  <a:pt x="830" y="1132"/>
                </a:cubicBezTo>
                <a:cubicBezTo>
                  <a:pt x="830" y="1119"/>
                  <a:pt x="830" y="1119"/>
                  <a:pt x="830" y="1119"/>
                </a:cubicBezTo>
                <a:cubicBezTo>
                  <a:pt x="830" y="1112"/>
                  <a:pt x="830" y="1112"/>
                  <a:pt x="830" y="1105"/>
                </a:cubicBezTo>
                <a:cubicBezTo>
                  <a:pt x="830" y="889"/>
                  <a:pt x="716" y="707"/>
                  <a:pt x="601" y="572"/>
                </a:cubicBezTo>
                <a:cubicBezTo>
                  <a:pt x="551" y="519"/>
                  <a:pt x="503" y="473"/>
                  <a:pt x="463" y="439"/>
                </a:cubicBezTo>
                <a:lnTo>
                  <a:pt x="462" y="438"/>
                </a:lnTo>
                <a:lnTo>
                  <a:pt x="459" y="439"/>
                </a:lnTo>
                <a:lnTo>
                  <a:pt x="458" y="435"/>
                </a:lnTo>
                <a:lnTo>
                  <a:pt x="448" y="426"/>
                </a:lnTo>
                <a:cubicBezTo>
                  <a:pt x="415" y="398"/>
                  <a:pt x="389" y="378"/>
                  <a:pt x="375" y="369"/>
                </a:cubicBezTo>
                <a:lnTo>
                  <a:pt x="373" y="367"/>
                </a:lnTo>
                <a:lnTo>
                  <a:pt x="373" y="366"/>
                </a:lnTo>
                <a:cubicBezTo>
                  <a:pt x="373" y="365"/>
                  <a:pt x="373" y="364"/>
                  <a:pt x="373" y="363"/>
                </a:cubicBezTo>
                <a:lnTo>
                  <a:pt x="373" y="363"/>
                </a:lnTo>
                <a:lnTo>
                  <a:pt x="373" y="360"/>
                </a:lnTo>
                <a:cubicBezTo>
                  <a:pt x="373" y="349"/>
                  <a:pt x="373" y="349"/>
                  <a:pt x="373" y="349"/>
                </a:cubicBezTo>
                <a:cubicBezTo>
                  <a:pt x="366" y="349"/>
                  <a:pt x="366" y="349"/>
                  <a:pt x="366" y="349"/>
                </a:cubicBezTo>
                <a:cubicBezTo>
                  <a:pt x="393" y="302"/>
                  <a:pt x="393" y="302"/>
                  <a:pt x="393" y="302"/>
                </a:cubicBezTo>
                <a:cubicBezTo>
                  <a:pt x="400" y="322"/>
                  <a:pt x="400" y="322"/>
                  <a:pt x="400" y="322"/>
                </a:cubicBezTo>
                <a:cubicBezTo>
                  <a:pt x="400" y="322"/>
                  <a:pt x="400" y="322"/>
                  <a:pt x="406" y="322"/>
                </a:cubicBezTo>
                <a:cubicBezTo>
                  <a:pt x="406" y="329"/>
                  <a:pt x="413" y="329"/>
                  <a:pt x="420" y="336"/>
                </a:cubicBezTo>
                <a:cubicBezTo>
                  <a:pt x="423" y="337"/>
                  <a:pt x="427" y="340"/>
                  <a:pt x="431" y="342"/>
                </a:cubicBezTo>
                <a:lnTo>
                  <a:pt x="434" y="344"/>
                </a:lnTo>
                <a:lnTo>
                  <a:pt x="425" y="309"/>
                </a:lnTo>
                <a:lnTo>
                  <a:pt x="425" y="302"/>
                </a:lnTo>
                <a:lnTo>
                  <a:pt x="473" y="291"/>
                </a:lnTo>
                <a:lnTo>
                  <a:pt x="508" y="406"/>
                </a:lnTo>
                <a:lnTo>
                  <a:pt x="509" y="407"/>
                </a:lnTo>
                <a:cubicBezTo>
                  <a:pt x="549" y="443"/>
                  <a:pt x="595" y="487"/>
                  <a:pt x="642" y="538"/>
                </a:cubicBezTo>
                <a:cubicBezTo>
                  <a:pt x="763" y="673"/>
                  <a:pt x="884" y="869"/>
                  <a:pt x="884" y="1105"/>
                </a:cubicBezTo>
                <a:lnTo>
                  <a:pt x="884" y="1106"/>
                </a:lnTo>
                <a:lnTo>
                  <a:pt x="893" y="1102"/>
                </a:lnTo>
                <a:cubicBezTo>
                  <a:pt x="967" y="1068"/>
                  <a:pt x="1046" y="1050"/>
                  <a:pt x="1115" y="1050"/>
                </a:cubicBezTo>
                <a:lnTo>
                  <a:pt x="1122" y="1050"/>
                </a:lnTo>
                <a:lnTo>
                  <a:pt x="1127" y="1050"/>
                </a:lnTo>
                <a:lnTo>
                  <a:pt x="1141" y="1050"/>
                </a:lnTo>
                <a:lnTo>
                  <a:pt x="1141" y="1051"/>
                </a:lnTo>
                <a:lnTo>
                  <a:pt x="1155" y="1052"/>
                </a:lnTo>
                <a:cubicBezTo>
                  <a:pt x="1161" y="1053"/>
                  <a:pt x="1167" y="1054"/>
                  <a:pt x="1173" y="1055"/>
                </a:cubicBezTo>
                <a:lnTo>
                  <a:pt x="1190" y="1059"/>
                </a:lnTo>
                <a:lnTo>
                  <a:pt x="1192" y="1054"/>
                </a:lnTo>
                <a:lnTo>
                  <a:pt x="1186" y="1052"/>
                </a:lnTo>
                <a:cubicBezTo>
                  <a:pt x="1016" y="999"/>
                  <a:pt x="891" y="838"/>
                  <a:pt x="891" y="647"/>
                </a:cubicBezTo>
                <a:cubicBezTo>
                  <a:pt x="891" y="411"/>
                  <a:pt x="1080" y="223"/>
                  <a:pt x="1311" y="223"/>
                </a:cubicBezTo>
                <a:cubicBezTo>
                  <a:pt x="1368" y="223"/>
                  <a:pt x="1423" y="234"/>
                  <a:pt x="1472" y="255"/>
                </a:cubicBezTo>
                <a:lnTo>
                  <a:pt x="1472" y="255"/>
                </a:lnTo>
                <a:lnTo>
                  <a:pt x="1476" y="255"/>
                </a:lnTo>
                <a:cubicBezTo>
                  <a:pt x="1479" y="254"/>
                  <a:pt x="1482" y="252"/>
                  <a:pt x="1486" y="249"/>
                </a:cubicBezTo>
                <a:cubicBezTo>
                  <a:pt x="1499" y="242"/>
                  <a:pt x="1520" y="229"/>
                  <a:pt x="1540" y="215"/>
                </a:cubicBezTo>
                <a:cubicBezTo>
                  <a:pt x="1574" y="195"/>
                  <a:pt x="1607" y="161"/>
                  <a:pt x="1614" y="148"/>
                </a:cubicBezTo>
                <a:cubicBezTo>
                  <a:pt x="1614" y="141"/>
                  <a:pt x="1594" y="108"/>
                  <a:pt x="1574" y="87"/>
                </a:cubicBezTo>
                <a:cubicBezTo>
                  <a:pt x="1560" y="67"/>
                  <a:pt x="1533" y="54"/>
                  <a:pt x="1526" y="54"/>
                </a:cubicBezTo>
                <a:cubicBezTo>
                  <a:pt x="1520" y="61"/>
                  <a:pt x="1520" y="67"/>
                  <a:pt x="1520" y="74"/>
                </a:cubicBezTo>
                <a:cubicBezTo>
                  <a:pt x="1520" y="81"/>
                  <a:pt x="1520" y="94"/>
                  <a:pt x="1526" y="94"/>
                </a:cubicBezTo>
                <a:cubicBezTo>
                  <a:pt x="1540" y="101"/>
                  <a:pt x="1560" y="114"/>
                  <a:pt x="1567" y="114"/>
                </a:cubicBezTo>
                <a:cubicBezTo>
                  <a:pt x="1580" y="121"/>
                  <a:pt x="1580" y="121"/>
                  <a:pt x="1580" y="121"/>
                </a:cubicBezTo>
                <a:cubicBezTo>
                  <a:pt x="1560" y="168"/>
                  <a:pt x="1560" y="168"/>
                  <a:pt x="1560" y="168"/>
                </a:cubicBezTo>
                <a:cubicBezTo>
                  <a:pt x="1547" y="168"/>
                  <a:pt x="1547" y="168"/>
                  <a:pt x="1547" y="168"/>
                </a:cubicBezTo>
                <a:cubicBezTo>
                  <a:pt x="1540" y="168"/>
                  <a:pt x="1540" y="168"/>
                  <a:pt x="1540" y="168"/>
                </a:cubicBezTo>
                <a:cubicBezTo>
                  <a:pt x="1540" y="161"/>
                  <a:pt x="1540" y="161"/>
                  <a:pt x="1540" y="161"/>
                </a:cubicBezTo>
                <a:cubicBezTo>
                  <a:pt x="1533" y="161"/>
                  <a:pt x="1533" y="155"/>
                  <a:pt x="1526" y="155"/>
                </a:cubicBezTo>
                <a:cubicBezTo>
                  <a:pt x="1520" y="148"/>
                  <a:pt x="1506" y="148"/>
                  <a:pt x="1499" y="141"/>
                </a:cubicBezTo>
                <a:cubicBezTo>
                  <a:pt x="1472" y="128"/>
                  <a:pt x="1466" y="101"/>
                  <a:pt x="1466" y="74"/>
                </a:cubicBezTo>
                <a:cubicBezTo>
                  <a:pt x="1466" y="54"/>
                  <a:pt x="1472" y="34"/>
                  <a:pt x="1493" y="13"/>
                </a:cubicBezTo>
                <a:cubicBezTo>
                  <a:pt x="1499" y="0"/>
                  <a:pt x="1513" y="0"/>
                  <a:pt x="1526"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pic>
        <p:nvPicPr>
          <p:cNvPr id="13" name="图片 12"/>
          <p:cNvPicPr>
            <a:picLocks noChangeAspect="1"/>
          </p:cNvPicPr>
          <p:nvPr userDrawn="1">
            <p:custDataLst>
              <p:tags r:id="rId6"/>
            </p:custDataLst>
          </p:nvPr>
        </p:nvPicPr>
        <p:blipFill rotWithShape="1">
          <a:blip r:embed="rId7"/>
          <a:srcRect/>
          <a:stretch>
            <a:fillRect/>
          </a:stretch>
        </p:blipFill>
        <p:spPr>
          <a:xfrm>
            <a:off x="10153015" y="5511800"/>
            <a:ext cx="885825" cy="798830"/>
          </a:xfrm>
          <a:prstGeom prst="rect">
            <a:avLst/>
          </a:prstGeom>
        </p:spPr>
      </p:pic>
      <p:sp>
        <p:nvSpPr>
          <p:cNvPr id="15" name="Freeform 56"/>
          <p:cNvSpPr>
            <a:spLocks noEditPoints="1"/>
          </p:cNvSpPr>
          <p:nvPr userDrawn="1">
            <p:custDataLst>
              <p:tags r:id="rId8"/>
            </p:custDataLst>
          </p:nvPr>
        </p:nvSpPr>
        <p:spPr bwMode="auto">
          <a:xfrm>
            <a:off x="10992485" y="5080635"/>
            <a:ext cx="1127760" cy="1656715"/>
          </a:xfrm>
          <a:custGeom>
            <a:avLst/>
            <a:gdLst>
              <a:gd name="T0" fmla="*/ 0 w 112"/>
              <a:gd name="T1" fmla="*/ 55 h 110"/>
              <a:gd name="T2" fmla="*/ 56 w 112"/>
              <a:gd name="T3" fmla="*/ 0 h 110"/>
              <a:gd name="T4" fmla="*/ 56 w 112"/>
              <a:gd name="T5" fmla="*/ 0 h 110"/>
              <a:gd name="T6" fmla="*/ 112 w 112"/>
              <a:gd name="T7" fmla="*/ 55 h 110"/>
              <a:gd name="T8" fmla="*/ 112 w 112"/>
              <a:gd name="T9" fmla="*/ 55 h 110"/>
              <a:gd name="T10" fmla="*/ 56 w 112"/>
              <a:gd name="T11" fmla="*/ 110 h 110"/>
              <a:gd name="T12" fmla="*/ 56 w 112"/>
              <a:gd name="T13" fmla="*/ 110 h 110"/>
              <a:gd name="T14" fmla="*/ 0 w 112"/>
              <a:gd name="T15" fmla="*/ 55 h 110"/>
              <a:gd name="T16" fmla="*/ 4 w 112"/>
              <a:gd name="T17" fmla="*/ 55 h 110"/>
              <a:gd name="T18" fmla="*/ 56 w 112"/>
              <a:gd name="T19" fmla="*/ 106 h 110"/>
              <a:gd name="T20" fmla="*/ 56 w 112"/>
              <a:gd name="T21" fmla="*/ 106 h 110"/>
              <a:gd name="T22" fmla="*/ 108 w 112"/>
              <a:gd name="T23" fmla="*/ 55 h 110"/>
              <a:gd name="T24" fmla="*/ 108 w 112"/>
              <a:gd name="T25" fmla="*/ 55 h 110"/>
              <a:gd name="T26" fmla="*/ 56 w 112"/>
              <a:gd name="T27" fmla="*/ 4 h 110"/>
              <a:gd name="T28" fmla="*/ 56 w 112"/>
              <a:gd name="T29" fmla="*/ 4 h 110"/>
              <a:gd name="T30" fmla="*/ 4 w 112"/>
              <a:gd name="T31"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6" h="2609">
                <a:moveTo>
                  <a:pt x="760" y="1640"/>
                </a:moveTo>
                <a:cubicBezTo>
                  <a:pt x="797" y="1640"/>
                  <a:pt x="797" y="1640"/>
                  <a:pt x="797" y="1640"/>
                </a:cubicBezTo>
                <a:cubicBezTo>
                  <a:pt x="797" y="1653"/>
                  <a:pt x="797" y="1653"/>
                  <a:pt x="797" y="1653"/>
                </a:cubicBezTo>
                <a:cubicBezTo>
                  <a:pt x="797" y="1653"/>
                  <a:pt x="797" y="1659"/>
                  <a:pt x="797" y="1671"/>
                </a:cubicBezTo>
                <a:cubicBezTo>
                  <a:pt x="797" y="1671"/>
                  <a:pt x="797" y="1678"/>
                  <a:pt x="797" y="1678"/>
                </a:cubicBezTo>
                <a:cubicBezTo>
                  <a:pt x="797" y="1771"/>
                  <a:pt x="797" y="2121"/>
                  <a:pt x="835" y="2240"/>
                </a:cubicBezTo>
                <a:cubicBezTo>
                  <a:pt x="879" y="2396"/>
                  <a:pt x="879" y="2553"/>
                  <a:pt x="879" y="2553"/>
                </a:cubicBezTo>
                <a:cubicBezTo>
                  <a:pt x="885" y="2578"/>
                  <a:pt x="885" y="2578"/>
                  <a:pt x="885" y="2578"/>
                </a:cubicBezTo>
                <a:cubicBezTo>
                  <a:pt x="735" y="2609"/>
                  <a:pt x="735" y="2609"/>
                  <a:pt x="735" y="2609"/>
                </a:cubicBezTo>
                <a:cubicBezTo>
                  <a:pt x="735" y="2596"/>
                  <a:pt x="735" y="2596"/>
                  <a:pt x="735" y="2596"/>
                </a:cubicBezTo>
                <a:cubicBezTo>
                  <a:pt x="728" y="2571"/>
                  <a:pt x="728" y="2571"/>
                  <a:pt x="728" y="2571"/>
                </a:cubicBezTo>
                <a:cubicBezTo>
                  <a:pt x="722" y="2559"/>
                  <a:pt x="722" y="2559"/>
                  <a:pt x="722" y="2559"/>
                </a:cubicBezTo>
                <a:cubicBezTo>
                  <a:pt x="829" y="2534"/>
                  <a:pt x="829" y="2534"/>
                  <a:pt x="829" y="2534"/>
                </a:cubicBezTo>
                <a:cubicBezTo>
                  <a:pt x="829" y="2490"/>
                  <a:pt x="816" y="2365"/>
                  <a:pt x="785" y="2253"/>
                </a:cubicBezTo>
                <a:cubicBezTo>
                  <a:pt x="747" y="2115"/>
                  <a:pt x="747" y="1759"/>
                  <a:pt x="747" y="1671"/>
                </a:cubicBezTo>
                <a:cubicBezTo>
                  <a:pt x="747" y="1671"/>
                  <a:pt x="747" y="1665"/>
                  <a:pt x="747" y="1665"/>
                </a:cubicBezTo>
                <a:cubicBezTo>
                  <a:pt x="747" y="1653"/>
                  <a:pt x="747" y="1653"/>
                  <a:pt x="747" y="1653"/>
                </a:cubicBezTo>
                <a:cubicBezTo>
                  <a:pt x="747" y="1653"/>
                  <a:pt x="747" y="1653"/>
                  <a:pt x="747" y="1646"/>
                </a:cubicBezTo>
                <a:cubicBezTo>
                  <a:pt x="747" y="1640"/>
                  <a:pt x="753" y="1640"/>
                  <a:pt x="760" y="1640"/>
                </a:cubicBezTo>
                <a:close/>
                <a:moveTo>
                  <a:pt x="785" y="1108"/>
                </a:moveTo>
                <a:lnTo>
                  <a:pt x="804" y="1309"/>
                </a:lnTo>
                <a:lnTo>
                  <a:pt x="854" y="1364"/>
                </a:lnTo>
                <a:lnTo>
                  <a:pt x="854" y="1322"/>
                </a:lnTo>
                <a:lnTo>
                  <a:pt x="785" y="1108"/>
                </a:lnTo>
                <a:close/>
                <a:moveTo>
                  <a:pt x="851" y="905"/>
                </a:moveTo>
                <a:lnTo>
                  <a:pt x="829" y="1006"/>
                </a:lnTo>
                <a:lnTo>
                  <a:pt x="791" y="957"/>
                </a:lnTo>
                <a:lnTo>
                  <a:pt x="904" y="1315"/>
                </a:lnTo>
                <a:lnTo>
                  <a:pt x="904" y="1496"/>
                </a:lnTo>
                <a:lnTo>
                  <a:pt x="760" y="1339"/>
                </a:lnTo>
                <a:lnTo>
                  <a:pt x="754" y="1334"/>
                </a:lnTo>
                <a:lnTo>
                  <a:pt x="754" y="1328"/>
                </a:lnTo>
                <a:lnTo>
                  <a:pt x="724" y="963"/>
                </a:lnTo>
                <a:lnTo>
                  <a:pt x="691" y="1025"/>
                </a:lnTo>
                <a:lnTo>
                  <a:pt x="649" y="951"/>
                </a:lnTo>
                <a:lnTo>
                  <a:pt x="646" y="956"/>
                </a:lnTo>
                <a:cubicBezTo>
                  <a:pt x="643" y="962"/>
                  <a:pt x="640" y="968"/>
                  <a:pt x="637" y="975"/>
                </a:cubicBezTo>
                <a:lnTo>
                  <a:pt x="634" y="982"/>
                </a:lnTo>
                <a:lnTo>
                  <a:pt x="634" y="982"/>
                </a:lnTo>
                <a:lnTo>
                  <a:pt x="633" y="983"/>
                </a:lnTo>
                <a:lnTo>
                  <a:pt x="632" y="984"/>
                </a:lnTo>
                <a:cubicBezTo>
                  <a:pt x="631" y="988"/>
                  <a:pt x="629" y="991"/>
                  <a:pt x="628" y="995"/>
                </a:cubicBezTo>
                <a:cubicBezTo>
                  <a:pt x="603" y="1064"/>
                  <a:pt x="590" y="1157"/>
                  <a:pt x="590" y="1251"/>
                </a:cubicBezTo>
                <a:cubicBezTo>
                  <a:pt x="590" y="1258"/>
                  <a:pt x="590" y="1258"/>
                  <a:pt x="590" y="1258"/>
                </a:cubicBezTo>
                <a:cubicBezTo>
                  <a:pt x="590" y="1339"/>
                  <a:pt x="640" y="1433"/>
                  <a:pt x="709" y="1508"/>
                </a:cubicBezTo>
                <a:cubicBezTo>
                  <a:pt x="778" y="1577"/>
                  <a:pt x="866" y="1627"/>
                  <a:pt x="922" y="1627"/>
                </a:cubicBezTo>
                <a:cubicBezTo>
                  <a:pt x="922" y="1627"/>
                  <a:pt x="922" y="1627"/>
                  <a:pt x="929" y="1627"/>
                </a:cubicBezTo>
                <a:cubicBezTo>
                  <a:pt x="970" y="1627"/>
                  <a:pt x="1016" y="1588"/>
                  <a:pt x="1053" y="1532"/>
                </a:cubicBezTo>
                <a:lnTo>
                  <a:pt x="1057" y="1526"/>
                </a:lnTo>
                <a:lnTo>
                  <a:pt x="1055" y="1525"/>
                </a:lnTo>
                <a:cubicBezTo>
                  <a:pt x="1035" y="1501"/>
                  <a:pt x="1035" y="1501"/>
                  <a:pt x="1035" y="1501"/>
                </a:cubicBezTo>
                <a:cubicBezTo>
                  <a:pt x="1054" y="1495"/>
                  <a:pt x="1054" y="1495"/>
                  <a:pt x="1054" y="1495"/>
                </a:cubicBezTo>
                <a:cubicBezTo>
                  <a:pt x="1054" y="1495"/>
                  <a:pt x="1060" y="1495"/>
                  <a:pt x="1060" y="1495"/>
                </a:cubicBezTo>
                <a:cubicBezTo>
                  <a:pt x="1066" y="1490"/>
                  <a:pt x="1071" y="1484"/>
                  <a:pt x="1081" y="1479"/>
                </a:cubicBezTo>
                <a:lnTo>
                  <a:pt x="1082" y="1478"/>
                </a:lnTo>
                <a:lnTo>
                  <a:pt x="1084" y="1473"/>
                </a:lnTo>
                <a:cubicBezTo>
                  <a:pt x="1108" y="1417"/>
                  <a:pt x="1123" y="1351"/>
                  <a:pt x="1123" y="1289"/>
                </a:cubicBezTo>
                <a:cubicBezTo>
                  <a:pt x="1123" y="1251"/>
                  <a:pt x="1117" y="1220"/>
                  <a:pt x="1110" y="1195"/>
                </a:cubicBezTo>
                <a:cubicBezTo>
                  <a:pt x="1110" y="1189"/>
                  <a:pt x="1110" y="1189"/>
                  <a:pt x="1110" y="1189"/>
                </a:cubicBezTo>
                <a:cubicBezTo>
                  <a:pt x="1068" y="1061"/>
                  <a:pt x="957" y="951"/>
                  <a:pt x="851" y="905"/>
                </a:cubicBezTo>
                <a:lnTo>
                  <a:pt x="851" y="905"/>
                </a:lnTo>
                <a:close/>
                <a:moveTo>
                  <a:pt x="706" y="893"/>
                </a:moveTo>
                <a:lnTo>
                  <a:pt x="701" y="895"/>
                </a:lnTo>
                <a:cubicBezTo>
                  <a:pt x="698" y="897"/>
                  <a:pt x="694" y="900"/>
                  <a:pt x="691" y="902"/>
                </a:cubicBezTo>
                <a:lnTo>
                  <a:pt x="684" y="907"/>
                </a:lnTo>
                <a:lnTo>
                  <a:pt x="691" y="920"/>
                </a:lnTo>
                <a:lnTo>
                  <a:pt x="706" y="893"/>
                </a:lnTo>
                <a:close/>
                <a:moveTo>
                  <a:pt x="584" y="744"/>
                </a:moveTo>
                <a:cubicBezTo>
                  <a:pt x="584" y="749"/>
                  <a:pt x="584" y="752"/>
                  <a:pt x="582" y="754"/>
                </a:cubicBezTo>
                <a:lnTo>
                  <a:pt x="582" y="756"/>
                </a:lnTo>
                <a:lnTo>
                  <a:pt x="586" y="753"/>
                </a:lnTo>
                <a:lnTo>
                  <a:pt x="589" y="752"/>
                </a:lnTo>
                <a:lnTo>
                  <a:pt x="589" y="751"/>
                </a:lnTo>
                <a:cubicBezTo>
                  <a:pt x="588" y="749"/>
                  <a:pt x="587" y="747"/>
                  <a:pt x="584" y="744"/>
                </a:cubicBezTo>
                <a:close/>
                <a:moveTo>
                  <a:pt x="515" y="719"/>
                </a:moveTo>
                <a:cubicBezTo>
                  <a:pt x="515" y="726"/>
                  <a:pt x="515" y="726"/>
                  <a:pt x="509" y="726"/>
                </a:cubicBezTo>
                <a:cubicBezTo>
                  <a:pt x="506" y="729"/>
                  <a:pt x="504" y="732"/>
                  <a:pt x="504" y="734"/>
                </a:cubicBezTo>
                <a:lnTo>
                  <a:pt x="503" y="735"/>
                </a:lnTo>
                <a:lnTo>
                  <a:pt x="519" y="746"/>
                </a:lnTo>
                <a:lnTo>
                  <a:pt x="535" y="755"/>
                </a:lnTo>
                <a:lnTo>
                  <a:pt x="535" y="755"/>
                </a:lnTo>
                <a:cubicBezTo>
                  <a:pt x="534" y="751"/>
                  <a:pt x="534" y="751"/>
                  <a:pt x="534" y="751"/>
                </a:cubicBezTo>
                <a:cubicBezTo>
                  <a:pt x="534" y="751"/>
                  <a:pt x="534" y="744"/>
                  <a:pt x="534" y="744"/>
                </a:cubicBezTo>
                <a:cubicBezTo>
                  <a:pt x="534" y="738"/>
                  <a:pt x="534" y="738"/>
                  <a:pt x="534" y="732"/>
                </a:cubicBezTo>
                <a:cubicBezTo>
                  <a:pt x="534" y="732"/>
                  <a:pt x="528" y="726"/>
                  <a:pt x="522" y="719"/>
                </a:cubicBezTo>
                <a:cubicBezTo>
                  <a:pt x="522" y="719"/>
                  <a:pt x="522" y="719"/>
                  <a:pt x="515" y="719"/>
                </a:cubicBezTo>
                <a:close/>
                <a:moveTo>
                  <a:pt x="595" y="625"/>
                </a:moveTo>
                <a:cubicBezTo>
                  <a:pt x="593" y="625"/>
                  <a:pt x="592" y="625"/>
                  <a:pt x="591" y="626"/>
                </a:cubicBezTo>
                <a:cubicBezTo>
                  <a:pt x="584" y="626"/>
                  <a:pt x="584" y="626"/>
                  <a:pt x="584" y="626"/>
                </a:cubicBezTo>
                <a:cubicBezTo>
                  <a:pt x="578" y="626"/>
                  <a:pt x="572" y="632"/>
                  <a:pt x="559" y="638"/>
                </a:cubicBezTo>
                <a:cubicBezTo>
                  <a:pt x="547" y="645"/>
                  <a:pt x="528" y="657"/>
                  <a:pt x="509" y="663"/>
                </a:cubicBezTo>
                <a:cubicBezTo>
                  <a:pt x="490" y="673"/>
                  <a:pt x="473" y="683"/>
                  <a:pt x="460" y="692"/>
                </a:cubicBezTo>
                <a:lnTo>
                  <a:pt x="457" y="694"/>
                </a:lnTo>
                <a:lnTo>
                  <a:pt x="458" y="694"/>
                </a:lnTo>
                <a:lnTo>
                  <a:pt x="466" y="703"/>
                </a:lnTo>
                <a:lnTo>
                  <a:pt x="466" y="702"/>
                </a:lnTo>
                <a:cubicBezTo>
                  <a:pt x="468" y="698"/>
                  <a:pt x="473" y="694"/>
                  <a:pt x="478" y="694"/>
                </a:cubicBezTo>
                <a:cubicBezTo>
                  <a:pt x="484" y="682"/>
                  <a:pt x="503" y="669"/>
                  <a:pt x="522" y="669"/>
                </a:cubicBezTo>
                <a:cubicBezTo>
                  <a:pt x="534" y="669"/>
                  <a:pt x="547" y="675"/>
                  <a:pt x="559" y="682"/>
                </a:cubicBezTo>
                <a:cubicBezTo>
                  <a:pt x="559" y="688"/>
                  <a:pt x="566" y="688"/>
                  <a:pt x="566" y="694"/>
                </a:cubicBezTo>
                <a:cubicBezTo>
                  <a:pt x="572" y="694"/>
                  <a:pt x="572" y="694"/>
                  <a:pt x="572" y="694"/>
                </a:cubicBezTo>
                <a:cubicBezTo>
                  <a:pt x="572" y="694"/>
                  <a:pt x="578" y="694"/>
                  <a:pt x="578" y="694"/>
                </a:cubicBezTo>
                <a:cubicBezTo>
                  <a:pt x="584" y="694"/>
                  <a:pt x="591" y="694"/>
                  <a:pt x="597" y="700"/>
                </a:cubicBezTo>
                <a:cubicBezTo>
                  <a:pt x="614" y="706"/>
                  <a:pt x="624" y="716"/>
                  <a:pt x="631" y="727"/>
                </a:cubicBezTo>
                <a:lnTo>
                  <a:pt x="633" y="731"/>
                </a:lnTo>
                <a:lnTo>
                  <a:pt x="640" y="727"/>
                </a:lnTo>
                <a:cubicBezTo>
                  <a:pt x="722" y="688"/>
                  <a:pt x="722" y="688"/>
                  <a:pt x="722" y="688"/>
                </a:cubicBezTo>
                <a:cubicBezTo>
                  <a:pt x="716" y="682"/>
                  <a:pt x="710" y="669"/>
                  <a:pt x="703" y="657"/>
                </a:cubicBezTo>
                <a:cubicBezTo>
                  <a:pt x="698" y="651"/>
                  <a:pt x="620" y="623"/>
                  <a:pt x="595" y="625"/>
                </a:cubicBezTo>
                <a:close/>
                <a:moveTo>
                  <a:pt x="446" y="394"/>
                </a:moveTo>
                <a:lnTo>
                  <a:pt x="459" y="394"/>
                </a:lnTo>
                <a:lnTo>
                  <a:pt x="490" y="394"/>
                </a:lnTo>
                <a:lnTo>
                  <a:pt x="490" y="444"/>
                </a:lnTo>
                <a:lnTo>
                  <a:pt x="477" y="444"/>
                </a:lnTo>
                <a:lnTo>
                  <a:pt x="459" y="444"/>
                </a:lnTo>
                <a:lnTo>
                  <a:pt x="446" y="444"/>
                </a:lnTo>
                <a:lnTo>
                  <a:pt x="446" y="394"/>
                </a:lnTo>
                <a:close/>
                <a:moveTo>
                  <a:pt x="691" y="182"/>
                </a:moveTo>
                <a:cubicBezTo>
                  <a:pt x="515" y="182"/>
                  <a:pt x="377" y="320"/>
                  <a:pt x="377" y="489"/>
                </a:cubicBezTo>
                <a:cubicBezTo>
                  <a:pt x="377" y="544"/>
                  <a:pt x="392" y="596"/>
                  <a:pt x="418" y="641"/>
                </a:cubicBezTo>
                <a:lnTo>
                  <a:pt x="427" y="655"/>
                </a:lnTo>
                <a:lnTo>
                  <a:pt x="429" y="654"/>
                </a:lnTo>
                <a:cubicBezTo>
                  <a:pt x="431" y="653"/>
                  <a:pt x="432" y="652"/>
                  <a:pt x="434" y="651"/>
                </a:cubicBezTo>
                <a:cubicBezTo>
                  <a:pt x="446" y="645"/>
                  <a:pt x="465" y="632"/>
                  <a:pt x="484" y="620"/>
                </a:cubicBezTo>
                <a:cubicBezTo>
                  <a:pt x="521" y="601"/>
                  <a:pt x="559" y="576"/>
                  <a:pt x="584" y="576"/>
                </a:cubicBezTo>
                <a:cubicBezTo>
                  <a:pt x="584" y="576"/>
                  <a:pt x="584" y="576"/>
                  <a:pt x="591" y="576"/>
                </a:cubicBezTo>
                <a:cubicBezTo>
                  <a:pt x="622" y="576"/>
                  <a:pt x="703" y="595"/>
                  <a:pt x="741" y="626"/>
                </a:cubicBezTo>
                <a:cubicBezTo>
                  <a:pt x="766" y="651"/>
                  <a:pt x="779" y="688"/>
                  <a:pt x="779" y="694"/>
                </a:cubicBezTo>
                <a:cubicBezTo>
                  <a:pt x="785" y="719"/>
                  <a:pt x="785" y="719"/>
                  <a:pt x="785" y="719"/>
                </a:cubicBezTo>
                <a:cubicBezTo>
                  <a:pt x="716" y="750"/>
                  <a:pt x="669" y="772"/>
                  <a:pt x="637" y="787"/>
                </a:cubicBezTo>
                <a:lnTo>
                  <a:pt x="631" y="789"/>
                </a:lnTo>
                <a:lnTo>
                  <a:pt x="642" y="791"/>
                </a:lnTo>
                <a:cubicBezTo>
                  <a:pt x="658" y="794"/>
                  <a:pt x="674" y="795"/>
                  <a:pt x="691" y="795"/>
                </a:cubicBezTo>
                <a:cubicBezTo>
                  <a:pt x="860" y="795"/>
                  <a:pt x="1004" y="657"/>
                  <a:pt x="1004" y="489"/>
                </a:cubicBezTo>
                <a:cubicBezTo>
                  <a:pt x="1004" y="320"/>
                  <a:pt x="860" y="182"/>
                  <a:pt x="691" y="182"/>
                </a:cubicBezTo>
                <a:close/>
                <a:moveTo>
                  <a:pt x="402" y="0"/>
                </a:moveTo>
                <a:cubicBezTo>
                  <a:pt x="402" y="19"/>
                  <a:pt x="402" y="19"/>
                  <a:pt x="402" y="19"/>
                </a:cubicBezTo>
                <a:cubicBezTo>
                  <a:pt x="402" y="44"/>
                  <a:pt x="402" y="44"/>
                  <a:pt x="402" y="44"/>
                </a:cubicBezTo>
                <a:cubicBezTo>
                  <a:pt x="402" y="50"/>
                  <a:pt x="396" y="50"/>
                  <a:pt x="396" y="50"/>
                </a:cubicBezTo>
                <a:cubicBezTo>
                  <a:pt x="396" y="50"/>
                  <a:pt x="396" y="50"/>
                  <a:pt x="396" y="57"/>
                </a:cubicBezTo>
                <a:cubicBezTo>
                  <a:pt x="396" y="57"/>
                  <a:pt x="389" y="57"/>
                  <a:pt x="389" y="57"/>
                </a:cubicBezTo>
                <a:cubicBezTo>
                  <a:pt x="389" y="57"/>
                  <a:pt x="383" y="57"/>
                  <a:pt x="383" y="57"/>
                </a:cubicBezTo>
                <a:cubicBezTo>
                  <a:pt x="377" y="57"/>
                  <a:pt x="370" y="57"/>
                  <a:pt x="364" y="57"/>
                </a:cubicBezTo>
                <a:cubicBezTo>
                  <a:pt x="345" y="63"/>
                  <a:pt x="326" y="69"/>
                  <a:pt x="320" y="69"/>
                </a:cubicBezTo>
                <a:cubicBezTo>
                  <a:pt x="320" y="75"/>
                  <a:pt x="320" y="75"/>
                  <a:pt x="326" y="82"/>
                </a:cubicBezTo>
                <a:cubicBezTo>
                  <a:pt x="383" y="126"/>
                  <a:pt x="490" y="170"/>
                  <a:pt x="508" y="176"/>
                </a:cubicBezTo>
                <a:cubicBezTo>
                  <a:pt x="510" y="176"/>
                  <a:pt x="511" y="176"/>
                  <a:pt x="513" y="176"/>
                </a:cubicBezTo>
                <a:lnTo>
                  <a:pt x="515" y="176"/>
                </a:lnTo>
                <a:lnTo>
                  <a:pt x="523" y="171"/>
                </a:lnTo>
                <a:lnTo>
                  <a:pt x="535" y="166"/>
                </a:lnTo>
                <a:lnTo>
                  <a:pt x="533" y="164"/>
                </a:lnTo>
                <a:cubicBezTo>
                  <a:pt x="520" y="154"/>
                  <a:pt x="503" y="135"/>
                  <a:pt x="478" y="100"/>
                </a:cubicBezTo>
                <a:lnTo>
                  <a:pt x="478" y="100"/>
                </a:lnTo>
                <a:lnTo>
                  <a:pt x="479" y="100"/>
                </a:lnTo>
                <a:lnTo>
                  <a:pt x="479" y="100"/>
                </a:lnTo>
                <a:lnTo>
                  <a:pt x="479" y="100"/>
                </a:lnTo>
                <a:cubicBezTo>
                  <a:pt x="481" y="99"/>
                  <a:pt x="483" y="98"/>
                  <a:pt x="486" y="96"/>
                </a:cubicBezTo>
                <a:lnTo>
                  <a:pt x="489" y="95"/>
                </a:lnTo>
                <a:lnTo>
                  <a:pt x="489" y="95"/>
                </a:lnTo>
                <a:cubicBezTo>
                  <a:pt x="488" y="95"/>
                  <a:pt x="486" y="96"/>
                  <a:pt x="482" y="98"/>
                </a:cubicBezTo>
                <a:lnTo>
                  <a:pt x="479" y="100"/>
                </a:lnTo>
                <a:lnTo>
                  <a:pt x="478" y="100"/>
                </a:lnTo>
                <a:lnTo>
                  <a:pt x="478" y="100"/>
                </a:lnTo>
                <a:cubicBezTo>
                  <a:pt x="478" y="100"/>
                  <a:pt x="478" y="100"/>
                  <a:pt x="478" y="100"/>
                </a:cubicBezTo>
                <a:cubicBezTo>
                  <a:pt x="472" y="88"/>
                  <a:pt x="459" y="69"/>
                  <a:pt x="459" y="56"/>
                </a:cubicBezTo>
                <a:cubicBezTo>
                  <a:pt x="459" y="25"/>
                  <a:pt x="484" y="12"/>
                  <a:pt x="497" y="6"/>
                </a:cubicBezTo>
                <a:cubicBezTo>
                  <a:pt x="516" y="6"/>
                  <a:pt x="528" y="6"/>
                  <a:pt x="541" y="6"/>
                </a:cubicBezTo>
                <a:cubicBezTo>
                  <a:pt x="547" y="6"/>
                  <a:pt x="547" y="6"/>
                  <a:pt x="554" y="6"/>
                </a:cubicBezTo>
                <a:cubicBezTo>
                  <a:pt x="566" y="6"/>
                  <a:pt x="566" y="6"/>
                  <a:pt x="566" y="6"/>
                </a:cubicBezTo>
                <a:cubicBezTo>
                  <a:pt x="560" y="56"/>
                  <a:pt x="560" y="56"/>
                  <a:pt x="560" y="56"/>
                </a:cubicBezTo>
                <a:cubicBezTo>
                  <a:pt x="547" y="56"/>
                  <a:pt x="547" y="56"/>
                  <a:pt x="547" y="56"/>
                </a:cubicBezTo>
                <a:cubicBezTo>
                  <a:pt x="547" y="56"/>
                  <a:pt x="547" y="56"/>
                  <a:pt x="541" y="56"/>
                </a:cubicBezTo>
                <a:cubicBezTo>
                  <a:pt x="535" y="56"/>
                  <a:pt x="522" y="56"/>
                  <a:pt x="516" y="56"/>
                </a:cubicBezTo>
                <a:cubicBezTo>
                  <a:pt x="516" y="63"/>
                  <a:pt x="516" y="69"/>
                  <a:pt x="522" y="69"/>
                </a:cubicBezTo>
                <a:cubicBezTo>
                  <a:pt x="541" y="100"/>
                  <a:pt x="554" y="113"/>
                  <a:pt x="566" y="125"/>
                </a:cubicBezTo>
                <a:cubicBezTo>
                  <a:pt x="572" y="125"/>
                  <a:pt x="572" y="132"/>
                  <a:pt x="572" y="132"/>
                </a:cubicBezTo>
                <a:cubicBezTo>
                  <a:pt x="585" y="132"/>
                  <a:pt x="585" y="132"/>
                  <a:pt x="585" y="132"/>
                </a:cubicBezTo>
                <a:cubicBezTo>
                  <a:pt x="579" y="144"/>
                  <a:pt x="579" y="144"/>
                  <a:pt x="579" y="144"/>
                </a:cubicBezTo>
                <a:cubicBezTo>
                  <a:pt x="579" y="146"/>
                  <a:pt x="579" y="147"/>
                  <a:pt x="579" y="148"/>
                </a:cubicBezTo>
                <a:lnTo>
                  <a:pt x="579" y="149"/>
                </a:lnTo>
                <a:lnTo>
                  <a:pt x="582" y="148"/>
                </a:lnTo>
                <a:cubicBezTo>
                  <a:pt x="616" y="138"/>
                  <a:pt x="653" y="132"/>
                  <a:pt x="691" y="132"/>
                </a:cubicBezTo>
                <a:cubicBezTo>
                  <a:pt x="891" y="132"/>
                  <a:pt x="1054" y="288"/>
                  <a:pt x="1054" y="489"/>
                </a:cubicBezTo>
                <a:cubicBezTo>
                  <a:pt x="1054" y="652"/>
                  <a:pt x="938" y="793"/>
                  <a:pt x="781" y="834"/>
                </a:cubicBezTo>
                <a:lnTo>
                  <a:pt x="781" y="834"/>
                </a:lnTo>
                <a:lnTo>
                  <a:pt x="783" y="834"/>
                </a:lnTo>
                <a:cubicBezTo>
                  <a:pt x="790" y="835"/>
                  <a:pt x="797" y="836"/>
                  <a:pt x="804" y="837"/>
                </a:cubicBezTo>
                <a:lnTo>
                  <a:pt x="810" y="838"/>
                </a:lnTo>
                <a:lnTo>
                  <a:pt x="810" y="838"/>
                </a:lnTo>
                <a:lnTo>
                  <a:pt x="1578" y="566"/>
                </a:lnTo>
                <a:lnTo>
                  <a:pt x="1619" y="476"/>
                </a:lnTo>
                <a:lnTo>
                  <a:pt x="1663" y="501"/>
                </a:lnTo>
                <a:lnTo>
                  <a:pt x="1649" y="536"/>
                </a:lnTo>
                <a:lnTo>
                  <a:pt x="1694" y="514"/>
                </a:lnTo>
                <a:lnTo>
                  <a:pt x="1713" y="564"/>
                </a:lnTo>
                <a:lnTo>
                  <a:pt x="1744" y="564"/>
                </a:lnTo>
                <a:lnTo>
                  <a:pt x="1744" y="613"/>
                </a:lnTo>
                <a:lnTo>
                  <a:pt x="1604" y="613"/>
                </a:lnTo>
                <a:lnTo>
                  <a:pt x="884" y="863"/>
                </a:lnTo>
                <a:lnTo>
                  <a:pt x="903" y="873"/>
                </a:lnTo>
                <a:cubicBezTo>
                  <a:pt x="1012" y="929"/>
                  <a:pt x="1111" y="1039"/>
                  <a:pt x="1154" y="1164"/>
                </a:cubicBezTo>
                <a:cubicBezTo>
                  <a:pt x="1154" y="1176"/>
                  <a:pt x="1154" y="1176"/>
                  <a:pt x="1154" y="1176"/>
                </a:cubicBezTo>
                <a:cubicBezTo>
                  <a:pt x="1154" y="1176"/>
                  <a:pt x="1154" y="1176"/>
                  <a:pt x="1160" y="1176"/>
                </a:cubicBezTo>
                <a:cubicBezTo>
                  <a:pt x="1160" y="1189"/>
                  <a:pt x="1160" y="1189"/>
                  <a:pt x="1160" y="1189"/>
                </a:cubicBezTo>
                <a:cubicBezTo>
                  <a:pt x="1167" y="1220"/>
                  <a:pt x="1173" y="1251"/>
                  <a:pt x="1173" y="1289"/>
                </a:cubicBezTo>
                <a:cubicBezTo>
                  <a:pt x="1173" y="1334"/>
                  <a:pt x="1167" y="1379"/>
                  <a:pt x="1156" y="1423"/>
                </a:cubicBezTo>
                <a:lnTo>
                  <a:pt x="1154" y="1430"/>
                </a:lnTo>
                <a:lnTo>
                  <a:pt x="1161" y="1426"/>
                </a:lnTo>
                <a:cubicBezTo>
                  <a:pt x="1223" y="1395"/>
                  <a:pt x="1299" y="1357"/>
                  <a:pt x="1368" y="1357"/>
                </a:cubicBezTo>
                <a:cubicBezTo>
                  <a:pt x="1393" y="1357"/>
                  <a:pt x="1424" y="1363"/>
                  <a:pt x="1449" y="1382"/>
                </a:cubicBezTo>
                <a:cubicBezTo>
                  <a:pt x="1537" y="1445"/>
                  <a:pt x="1600" y="1533"/>
                  <a:pt x="1625" y="1570"/>
                </a:cubicBezTo>
                <a:cubicBezTo>
                  <a:pt x="1751" y="1514"/>
                  <a:pt x="1751" y="1514"/>
                  <a:pt x="1751" y="1514"/>
                </a:cubicBezTo>
                <a:cubicBezTo>
                  <a:pt x="1776" y="1558"/>
                  <a:pt x="1776" y="1558"/>
                  <a:pt x="1776" y="1558"/>
                </a:cubicBezTo>
                <a:cubicBezTo>
                  <a:pt x="1606" y="1633"/>
                  <a:pt x="1606" y="1633"/>
                  <a:pt x="1606" y="1633"/>
                </a:cubicBezTo>
                <a:cubicBezTo>
                  <a:pt x="1600" y="1627"/>
                  <a:pt x="1600" y="1627"/>
                  <a:pt x="1600" y="1627"/>
                </a:cubicBezTo>
                <a:cubicBezTo>
                  <a:pt x="1594" y="1614"/>
                  <a:pt x="1594" y="1614"/>
                  <a:pt x="1594" y="1614"/>
                </a:cubicBezTo>
                <a:cubicBezTo>
                  <a:pt x="1594" y="1614"/>
                  <a:pt x="1594" y="1614"/>
                  <a:pt x="1594" y="1614"/>
                </a:cubicBezTo>
                <a:lnTo>
                  <a:pt x="1594" y="1614"/>
                </a:lnTo>
                <a:lnTo>
                  <a:pt x="1595" y="1614"/>
                </a:lnTo>
                <a:lnTo>
                  <a:pt x="1595" y="1614"/>
                </a:lnTo>
                <a:lnTo>
                  <a:pt x="1595" y="1613"/>
                </a:lnTo>
                <a:lnTo>
                  <a:pt x="1596" y="1613"/>
                </a:lnTo>
                <a:lnTo>
                  <a:pt x="1597" y="1613"/>
                </a:lnTo>
                <a:lnTo>
                  <a:pt x="1597" y="1612"/>
                </a:lnTo>
                <a:lnTo>
                  <a:pt x="1598" y="1612"/>
                </a:lnTo>
                <a:lnTo>
                  <a:pt x="1598" y="1612"/>
                </a:lnTo>
                <a:lnTo>
                  <a:pt x="1599" y="1612"/>
                </a:lnTo>
                <a:lnTo>
                  <a:pt x="1600" y="1611"/>
                </a:lnTo>
                <a:lnTo>
                  <a:pt x="1602" y="1610"/>
                </a:lnTo>
                <a:lnTo>
                  <a:pt x="1603" y="1610"/>
                </a:lnTo>
                <a:lnTo>
                  <a:pt x="1604" y="1609"/>
                </a:lnTo>
                <a:lnTo>
                  <a:pt x="1605" y="1609"/>
                </a:lnTo>
                <a:lnTo>
                  <a:pt x="1606" y="1608"/>
                </a:lnTo>
                <a:lnTo>
                  <a:pt x="1606" y="1608"/>
                </a:lnTo>
                <a:lnTo>
                  <a:pt x="1605" y="1609"/>
                </a:lnTo>
                <a:lnTo>
                  <a:pt x="1605" y="1609"/>
                </a:lnTo>
                <a:lnTo>
                  <a:pt x="1604" y="1609"/>
                </a:lnTo>
                <a:lnTo>
                  <a:pt x="1603" y="1609"/>
                </a:lnTo>
                <a:lnTo>
                  <a:pt x="1603" y="1610"/>
                </a:lnTo>
                <a:lnTo>
                  <a:pt x="1602" y="1610"/>
                </a:lnTo>
                <a:lnTo>
                  <a:pt x="1602" y="1610"/>
                </a:lnTo>
                <a:lnTo>
                  <a:pt x="1601" y="1611"/>
                </a:lnTo>
                <a:lnTo>
                  <a:pt x="1600" y="1611"/>
                </a:lnTo>
                <a:lnTo>
                  <a:pt x="1598" y="1612"/>
                </a:lnTo>
                <a:lnTo>
                  <a:pt x="1597" y="1612"/>
                </a:lnTo>
                <a:lnTo>
                  <a:pt x="1596" y="1613"/>
                </a:lnTo>
                <a:lnTo>
                  <a:pt x="1595" y="1614"/>
                </a:lnTo>
                <a:lnTo>
                  <a:pt x="1594" y="1614"/>
                </a:lnTo>
                <a:lnTo>
                  <a:pt x="1594" y="1614"/>
                </a:lnTo>
                <a:cubicBezTo>
                  <a:pt x="1594" y="1614"/>
                  <a:pt x="1594" y="1614"/>
                  <a:pt x="1594" y="1608"/>
                </a:cubicBezTo>
                <a:cubicBezTo>
                  <a:pt x="1588" y="1608"/>
                  <a:pt x="1588" y="1602"/>
                  <a:pt x="1581" y="1595"/>
                </a:cubicBezTo>
                <a:cubicBezTo>
                  <a:pt x="1575" y="1583"/>
                  <a:pt x="1562" y="1564"/>
                  <a:pt x="1544" y="1545"/>
                </a:cubicBezTo>
                <a:cubicBezTo>
                  <a:pt x="1519" y="1508"/>
                  <a:pt x="1468" y="1457"/>
                  <a:pt x="1418" y="1420"/>
                </a:cubicBezTo>
                <a:cubicBezTo>
                  <a:pt x="1406" y="1413"/>
                  <a:pt x="1387" y="1407"/>
                  <a:pt x="1368" y="1407"/>
                </a:cubicBezTo>
                <a:cubicBezTo>
                  <a:pt x="1311" y="1407"/>
                  <a:pt x="1242" y="1439"/>
                  <a:pt x="1186" y="1470"/>
                </a:cubicBezTo>
                <a:cubicBezTo>
                  <a:pt x="1165" y="1484"/>
                  <a:pt x="1145" y="1497"/>
                  <a:pt x="1129" y="1508"/>
                </a:cubicBezTo>
                <a:lnTo>
                  <a:pt x="1123" y="1512"/>
                </a:lnTo>
                <a:lnTo>
                  <a:pt x="1116" y="1527"/>
                </a:lnTo>
                <a:cubicBezTo>
                  <a:pt x="1072" y="1612"/>
                  <a:pt x="1005" y="1674"/>
                  <a:pt x="922" y="1677"/>
                </a:cubicBezTo>
                <a:cubicBezTo>
                  <a:pt x="766" y="1671"/>
                  <a:pt x="546" y="1464"/>
                  <a:pt x="540" y="1251"/>
                </a:cubicBezTo>
                <a:cubicBezTo>
                  <a:pt x="540" y="1185"/>
                  <a:pt x="546" y="1115"/>
                  <a:pt x="561" y="1051"/>
                </a:cubicBezTo>
                <a:lnTo>
                  <a:pt x="566" y="1032"/>
                </a:lnTo>
                <a:lnTo>
                  <a:pt x="163" y="1330"/>
                </a:lnTo>
                <a:lnTo>
                  <a:pt x="163" y="1331"/>
                </a:lnTo>
                <a:cubicBezTo>
                  <a:pt x="163" y="1335"/>
                  <a:pt x="163" y="1339"/>
                  <a:pt x="163" y="1345"/>
                </a:cubicBezTo>
                <a:cubicBezTo>
                  <a:pt x="163" y="1345"/>
                  <a:pt x="163" y="1352"/>
                  <a:pt x="163" y="1352"/>
                </a:cubicBezTo>
                <a:cubicBezTo>
                  <a:pt x="176" y="1364"/>
                  <a:pt x="176" y="1364"/>
                  <a:pt x="176" y="1364"/>
                </a:cubicBezTo>
                <a:cubicBezTo>
                  <a:pt x="138" y="1401"/>
                  <a:pt x="138" y="1401"/>
                  <a:pt x="138" y="1401"/>
                </a:cubicBezTo>
                <a:cubicBezTo>
                  <a:pt x="132" y="1389"/>
                  <a:pt x="132" y="1389"/>
                  <a:pt x="132" y="1389"/>
                </a:cubicBezTo>
                <a:cubicBezTo>
                  <a:pt x="125" y="1384"/>
                  <a:pt x="120" y="1378"/>
                  <a:pt x="118" y="1371"/>
                </a:cubicBezTo>
                <a:lnTo>
                  <a:pt x="116" y="1365"/>
                </a:lnTo>
                <a:lnTo>
                  <a:pt x="31" y="1427"/>
                </a:lnTo>
                <a:lnTo>
                  <a:pt x="13" y="1396"/>
                </a:lnTo>
                <a:lnTo>
                  <a:pt x="0" y="1389"/>
                </a:lnTo>
                <a:lnTo>
                  <a:pt x="594" y="952"/>
                </a:lnTo>
                <a:lnTo>
                  <a:pt x="602" y="936"/>
                </a:lnTo>
                <a:cubicBezTo>
                  <a:pt x="622" y="898"/>
                  <a:pt x="647" y="867"/>
                  <a:pt x="681" y="849"/>
                </a:cubicBezTo>
                <a:lnTo>
                  <a:pt x="690" y="845"/>
                </a:lnTo>
                <a:lnTo>
                  <a:pt x="673" y="845"/>
                </a:lnTo>
                <a:cubicBezTo>
                  <a:pt x="632" y="843"/>
                  <a:pt x="593" y="834"/>
                  <a:pt x="556" y="819"/>
                </a:cubicBezTo>
                <a:lnTo>
                  <a:pt x="547" y="816"/>
                </a:lnTo>
                <a:lnTo>
                  <a:pt x="545" y="818"/>
                </a:lnTo>
                <a:cubicBezTo>
                  <a:pt x="541" y="826"/>
                  <a:pt x="541" y="826"/>
                  <a:pt x="541" y="826"/>
                </a:cubicBezTo>
                <a:cubicBezTo>
                  <a:pt x="540" y="821"/>
                  <a:pt x="540" y="817"/>
                  <a:pt x="539" y="813"/>
                </a:cubicBezTo>
                <a:lnTo>
                  <a:pt x="539" y="812"/>
                </a:lnTo>
                <a:lnTo>
                  <a:pt x="532" y="809"/>
                </a:lnTo>
                <a:cubicBezTo>
                  <a:pt x="452" y="770"/>
                  <a:pt x="388" y="703"/>
                  <a:pt x="354" y="623"/>
                </a:cubicBezTo>
                <a:lnTo>
                  <a:pt x="353" y="619"/>
                </a:lnTo>
                <a:lnTo>
                  <a:pt x="314" y="644"/>
                </a:lnTo>
                <a:lnTo>
                  <a:pt x="295" y="612"/>
                </a:lnTo>
                <a:lnTo>
                  <a:pt x="289" y="601"/>
                </a:lnTo>
                <a:lnTo>
                  <a:pt x="337" y="569"/>
                </a:lnTo>
                <a:lnTo>
                  <a:pt x="334" y="555"/>
                </a:lnTo>
                <a:cubicBezTo>
                  <a:pt x="329" y="534"/>
                  <a:pt x="327" y="511"/>
                  <a:pt x="327" y="489"/>
                </a:cubicBezTo>
                <a:cubicBezTo>
                  <a:pt x="327" y="377"/>
                  <a:pt x="377" y="279"/>
                  <a:pt x="457" y="214"/>
                </a:cubicBezTo>
                <a:lnTo>
                  <a:pt x="463" y="210"/>
                </a:lnTo>
                <a:lnTo>
                  <a:pt x="460" y="209"/>
                </a:lnTo>
                <a:cubicBezTo>
                  <a:pt x="449" y="204"/>
                  <a:pt x="435" y="199"/>
                  <a:pt x="421" y="195"/>
                </a:cubicBezTo>
                <a:cubicBezTo>
                  <a:pt x="383" y="176"/>
                  <a:pt x="333" y="151"/>
                  <a:pt x="295" y="119"/>
                </a:cubicBezTo>
                <a:lnTo>
                  <a:pt x="295" y="119"/>
                </a:lnTo>
                <a:lnTo>
                  <a:pt x="295" y="119"/>
                </a:lnTo>
                <a:lnTo>
                  <a:pt x="296" y="118"/>
                </a:lnTo>
                <a:lnTo>
                  <a:pt x="296" y="117"/>
                </a:lnTo>
                <a:lnTo>
                  <a:pt x="297" y="115"/>
                </a:lnTo>
                <a:lnTo>
                  <a:pt x="298" y="114"/>
                </a:lnTo>
                <a:cubicBezTo>
                  <a:pt x="298" y="113"/>
                  <a:pt x="299" y="112"/>
                  <a:pt x="299" y="111"/>
                </a:cubicBezTo>
                <a:lnTo>
                  <a:pt x="299" y="111"/>
                </a:lnTo>
                <a:lnTo>
                  <a:pt x="300" y="110"/>
                </a:lnTo>
                <a:lnTo>
                  <a:pt x="300" y="109"/>
                </a:lnTo>
                <a:lnTo>
                  <a:pt x="301" y="108"/>
                </a:lnTo>
                <a:lnTo>
                  <a:pt x="301" y="107"/>
                </a:lnTo>
                <a:lnTo>
                  <a:pt x="301" y="107"/>
                </a:lnTo>
                <a:cubicBezTo>
                  <a:pt x="301" y="107"/>
                  <a:pt x="301" y="107"/>
                  <a:pt x="301" y="107"/>
                </a:cubicBezTo>
                <a:lnTo>
                  <a:pt x="301" y="107"/>
                </a:lnTo>
                <a:lnTo>
                  <a:pt x="301" y="107"/>
                </a:lnTo>
                <a:lnTo>
                  <a:pt x="301" y="108"/>
                </a:lnTo>
                <a:lnTo>
                  <a:pt x="301" y="108"/>
                </a:lnTo>
                <a:lnTo>
                  <a:pt x="300" y="109"/>
                </a:lnTo>
                <a:lnTo>
                  <a:pt x="299" y="111"/>
                </a:lnTo>
                <a:lnTo>
                  <a:pt x="299" y="112"/>
                </a:lnTo>
                <a:cubicBezTo>
                  <a:pt x="298" y="113"/>
                  <a:pt x="298" y="114"/>
                  <a:pt x="297" y="115"/>
                </a:cubicBezTo>
                <a:lnTo>
                  <a:pt x="297" y="115"/>
                </a:lnTo>
                <a:lnTo>
                  <a:pt x="297" y="116"/>
                </a:lnTo>
                <a:lnTo>
                  <a:pt x="296" y="117"/>
                </a:lnTo>
                <a:lnTo>
                  <a:pt x="296" y="118"/>
                </a:lnTo>
                <a:lnTo>
                  <a:pt x="296" y="118"/>
                </a:lnTo>
                <a:lnTo>
                  <a:pt x="295" y="119"/>
                </a:lnTo>
                <a:lnTo>
                  <a:pt x="295" y="119"/>
                </a:lnTo>
                <a:cubicBezTo>
                  <a:pt x="295" y="119"/>
                  <a:pt x="295" y="119"/>
                  <a:pt x="295" y="119"/>
                </a:cubicBezTo>
                <a:cubicBezTo>
                  <a:pt x="276" y="107"/>
                  <a:pt x="270" y="88"/>
                  <a:pt x="270" y="69"/>
                </a:cubicBezTo>
                <a:cubicBezTo>
                  <a:pt x="270" y="31"/>
                  <a:pt x="314" y="19"/>
                  <a:pt x="333" y="13"/>
                </a:cubicBezTo>
                <a:cubicBezTo>
                  <a:pt x="358" y="6"/>
                  <a:pt x="383" y="6"/>
                  <a:pt x="383" y="6"/>
                </a:cubicBezTo>
                <a:cubicBezTo>
                  <a:pt x="402" y="0"/>
                  <a:pt x="402" y="0"/>
                  <a:pt x="402"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2" name="标题 1"/>
          <p:cNvSpPr>
            <a:spLocks noGrp="1"/>
          </p:cNvSpPr>
          <p:nvPr>
            <p:ph type="title" hasCustomPrompt="1"/>
            <p:custDataLst>
              <p:tags r:id="rId9"/>
            </p:custDataLst>
          </p:nvPr>
        </p:nvSpPr>
        <p:spPr>
          <a:xfrm>
            <a:off x="1522800" y="1339200"/>
            <a:ext cx="9144000" cy="2386800"/>
          </a:xfrm>
        </p:spPr>
        <p:txBody>
          <a:bodyPr anchor="b">
            <a:normAutofit/>
          </a:bodyPr>
          <a:lstStyle>
            <a:lvl1pPr algn="ctr">
              <a:defRPr sz="6000" cap="all" baseline="0">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a:normAutofit/>
          </a:bodyPr>
          <a:lstStyle>
            <a:lvl1pPr algn="ctr">
              <a:defRPr cap="all"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0"/>
            <a:ext cx="12192000" cy="6858000"/>
            <a:chOff x="0" y="0"/>
            <a:chExt cx="12192000" cy="6858000"/>
          </a:xfrm>
        </p:grpSpPr>
        <p:sp>
          <p:nvSpPr>
            <p:cNvPr id="8" name="矩形 7"/>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5"/>
              </p:custDataLst>
            </p:nvPr>
          </p:nvPicPr>
          <p:blipFill>
            <a:blip r:embed="rId6"/>
            <a:stretch>
              <a:fillRect/>
            </a:stretch>
          </p:blipFill>
          <p:spPr>
            <a:xfrm rot="6515120">
              <a:off x="1110431" y="1298923"/>
              <a:ext cx="4173973" cy="4173973"/>
            </a:xfrm>
            <a:prstGeom prst="rect">
              <a:avLst/>
            </a:prstGeom>
          </p:spPr>
        </p:pic>
      </p:grpSp>
      <p:sp>
        <p:nvSpPr>
          <p:cNvPr id="16" name="日期占位符 15"/>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8"/>
            </p:custDataLst>
          </p:nvPr>
        </p:nvSpPr>
        <p:spPr/>
        <p:txBody>
          <a:bodyPr/>
          <a:lstStyle/>
          <a:p>
            <a:endParaRPr lang="zh-CN" altLang="en-US" dirty="0"/>
          </a:p>
        </p:txBody>
      </p:sp>
      <p:sp>
        <p:nvSpPr>
          <p:cNvPr id="18" name="灯片编号占位符 17"/>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10" name="任意多边形: 形状 9"/>
          <p:cNvSpPr/>
          <p:nvPr userDrawn="1">
            <p:custDataLst>
              <p:tags r:id="rId10"/>
            </p:custDataLst>
          </p:nvPr>
        </p:nvSpPr>
        <p:spPr>
          <a:xfrm>
            <a:off x="4504932" y="3574104"/>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rgbClr val="64626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11"/>
            </p:custDataLst>
          </p:nvPr>
        </p:nvSpPr>
        <p:spPr>
          <a:xfrm>
            <a:off x="3426350" y="2208015"/>
            <a:ext cx="8048631" cy="1295045"/>
          </a:xfrm>
        </p:spPr>
        <p:txBody>
          <a:bodyPr lIns="90000" tIns="46800" rIns="90000" bIns="0" anchor="b" anchorCtr="0">
            <a:normAutofit/>
          </a:bodyPr>
          <a:lstStyle>
            <a:lvl1pPr algn="ctr">
              <a:defRPr sz="5400" spc="600" baseline="0">
                <a:solidFill>
                  <a:schemeClr val="tx1">
                    <a:lumMod val="85000"/>
                    <a:lumOff val="15000"/>
                  </a:schemeClr>
                </a:solidFill>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2"/>
            </p:custDataLst>
          </p:nvPr>
        </p:nvSpPr>
        <p:spPr>
          <a:xfrm>
            <a:off x="3426350" y="3786404"/>
            <a:ext cx="8048631" cy="613318"/>
          </a:xfrm>
        </p:spPr>
        <p:txBody>
          <a:bodyPr lIns="90000" tIns="0" rIns="90000" bIns="0">
            <a:normAutofit/>
          </a:bodyPr>
          <a:lstStyle>
            <a:lvl1pPr marL="0" indent="0" algn="ctr"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4"/>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userDrawn="1">
            <p:custDataLst>
              <p:tags r:id="rId2"/>
            </p:custDataLst>
          </p:nvPr>
        </p:nvGrpSpPr>
        <p:grpSpPr>
          <a:xfrm>
            <a:off x="0" y="0"/>
            <a:ext cx="12192000" cy="6858000"/>
            <a:chOff x="0" y="0"/>
            <a:chExt cx="12192000" cy="6858000"/>
          </a:xfrm>
        </p:grpSpPr>
        <p:sp>
          <p:nvSpPr>
            <p:cNvPr id="8" name="矩形 7"/>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Freeform 197"/>
            <p:cNvSpPr>
              <a:spLocks noEditPoints="1"/>
            </p:cNvSpPr>
            <p:nvPr>
              <p:custDataLst>
                <p:tags r:id="rId5"/>
              </p:custDataLst>
            </p:nvPr>
          </p:nvSpPr>
          <p:spPr bwMode="auto">
            <a:xfrm>
              <a:off x="887920" y="2355307"/>
              <a:ext cx="4400694" cy="2169900"/>
            </a:xfrm>
            <a:custGeom>
              <a:avLst/>
              <a:gdLst>
                <a:gd name="T0" fmla="*/ 238 w 1347"/>
                <a:gd name="T1" fmla="*/ 94 h 671"/>
                <a:gd name="T2" fmla="*/ 264 w 1347"/>
                <a:gd name="T3" fmla="*/ 254 h 671"/>
                <a:gd name="T4" fmla="*/ 296 w 1347"/>
                <a:gd name="T5" fmla="*/ 275 h 671"/>
                <a:gd name="T6" fmla="*/ 85 w 1347"/>
                <a:gd name="T7" fmla="*/ 295 h 671"/>
                <a:gd name="T8" fmla="*/ 89 w 1347"/>
                <a:gd name="T9" fmla="*/ 658 h 671"/>
                <a:gd name="T10" fmla="*/ 599 w 1347"/>
                <a:gd name="T11" fmla="*/ 658 h 671"/>
                <a:gd name="T12" fmla="*/ 1159 w 1347"/>
                <a:gd name="T13" fmla="*/ 608 h 671"/>
                <a:gd name="T14" fmla="*/ 1287 w 1347"/>
                <a:gd name="T15" fmla="*/ 397 h 671"/>
                <a:gd name="T16" fmla="*/ 948 w 1347"/>
                <a:gd name="T17" fmla="*/ 248 h 671"/>
                <a:gd name="T18" fmla="*/ 940 w 1347"/>
                <a:gd name="T19" fmla="*/ 85 h 671"/>
                <a:gd name="T20" fmla="*/ 1148 w 1347"/>
                <a:gd name="T21" fmla="*/ 64 h 671"/>
                <a:gd name="T22" fmla="*/ 1115 w 1347"/>
                <a:gd name="T23" fmla="*/ 14 h 671"/>
                <a:gd name="T24" fmla="*/ 755 w 1347"/>
                <a:gd name="T25" fmla="*/ 23 h 671"/>
                <a:gd name="T26" fmla="*/ 268 w 1347"/>
                <a:gd name="T27" fmla="*/ 8 h 671"/>
                <a:gd name="T28" fmla="*/ 19 w 1347"/>
                <a:gd name="T29" fmla="*/ 29 h 671"/>
                <a:gd name="T30" fmla="*/ 1201 w 1347"/>
                <a:gd name="T31" fmla="*/ 47 h 671"/>
                <a:gd name="T32" fmla="*/ 1190 w 1347"/>
                <a:gd name="T33" fmla="*/ 21 h 671"/>
                <a:gd name="T34" fmla="*/ 1140 w 1347"/>
                <a:gd name="T35" fmla="*/ 42 h 671"/>
                <a:gd name="T36" fmla="*/ 1110 w 1347"/>
                <a:gd name="T37" fmla="*/ 31 h 671"/>
                <a:gd name="T38" fmla="*/ 270 w 1347"/>
                <a:gd name="T39" fmla="*/ 190 h 671"/>
                <a:gd name="T40" fmla="*/ 77 w 1347"/>
                <a:gd name="T41" fmla="*/ 339 h 671"/>
                <a:gd name="T42" fmla="*/ 95 w 1347"/>
                <a:gd name="T43" fmla="*/ 651 h 671"/>
                <a:gd name="T44" fmla="*/ 100 w 1347"/>
                <a:gd name="T45" fmla="*/ 578 h 671"/>
                <a:gd name="T46" fmla="*/ 146 w 1347"/>
                <a:gd name="T47" fmla="*/ 643 h 671"/>
                <a:gd name="T48" fmla="*/ 243 w 1347"/>
                <a:gd name="T49" fmla="*/ 636 h 671"/>
                <a:gd name="T50" fmla="*/ 416 w 1347"/>
                <a:gd name="T51" fmla="*/ 654 h 671"/>
                <a:gd name="T52" fmla="*/ 590 w 1347"/>
                <a:gd name="T53" fmla="*/ 639 h 671"/>
                <a:gd name="T54" fmla="*/ 693 w 1347"/>
                <a:gd name="T55" fmla="*/ 644 h 671"/>
                <a:gd name="T56" fmla="*/ 764 w 1347"/>
                <a:gd name="T57" fmla="*/ 644 h 671"/>
                <a:gd name="T58" fmla="*/ 1069 w 1347"/>
                <a:gd name="T59" fmla="*/ 636 h 671"/>
                <a:gd name="T60" fmla="*/ 1202 w 1347"/>
                <a:gd name="T61" fmla="*/ 548 h 671"/>
                <a:gd name="T62" fmla="*/ 1317 w 1347"/>
                <a:gd name="T63" fmla="*/ 474 h 671"/>
                <a:gd name="T64" fmla="*/ 1318 w 1347"/>
                <a:gd name="T65" fmla="*/ 460 h 671"/>
                <a:gd name="T66" fmla="*/ 879 w 1347"/>
                <a:gd name="T67" fmla="*/ 615 h 671"/>
                <a:gd name="T68" fmla="*/ 219 w 1347"/>
                <a:gd name="T69" fmla="*/ 628 h 671"/>
                <a:gd name="T70" fmla="*/ 87 w 1347"/>
                <a:gd name="T71" fmla="*/ 347 h 671"/>
                <a:gd name="T72" fmla="*/ 278 w 1347"/>
                <a:gd name="T73" fmla="*/ 301 h 671"/>
                <a:gd name="T74" fmla="*/ 313 w 1347"/>
                <a:gd name="T75" fmla="*/ 320 h 671"/>
                <a:gd name="T76" fmla="*/ 899 w 1347"/>
                <a:gd name="T77" fmla="*/ 298 h 671"/>
                <a:gd name="T78" fmla="*/ 826 w 1347"/>
                <a:gd name="T79" fmla="*/ 330 h 671"/>
                <a:gd name="T80" fmla="*/ 889 w 1347"/>
                <a:gd name="T81" fmla="*/ 296 h 671"/>
                <a:gd name="T82" fmla="*/ 791 w 1347"/>
                <a:gd name="T83" fmla="*/ 343 h 671"/>
                <a:gd name="T84" fmla="*/ 1030 w 1347"/>
                <a:gd name="T85" fmla="*/ 327 h 671"/>
                <a:gd name="T86" fmla="*/ 1000 w 1347"/>
                <a:gd name="T87" fmla="*/ 307 h 671"/>
                <a:gd name="T88" fmla="*/ 951 w 1347"/>
                <a:gd name="T89" fmla="*/ 280 h 671"/>
                <a:gd name="T90" fmla="*/ 288 w 1347"/>
                <a:gd name="T91" fmla="*/ 342 h 671"/>
                <a:gd name="T92" fmla="*/ 905 w 1347"/>
                <a:gd name="T93" fmla="*/ 318 h 671"/>
                <a:gd name="T94" fmla="*/ 908 w 1347"/>
                <a:gd name="T95" fmla="*/ 243 h 671"/>
                <a:gd name="T96" fmla="*/ 927 w 1347"/>
                <a:gd name="T97" fmla="*/ 178 h 671"/>
                <a:gd name="T98" fmla="*/ 914 w 1347"/>
                <a:gd name="T99" fmla="*/ 184 h 671"/>
                <a:gd name="T100" fmla="*/ 905 w 1347"/>
                <a:gd name="T101" fmla="*/ 24 h 671"/>
                <a:gd name="T102" fmla="*/ 923 w 1347"/>
                <a:gd name="T103" fmla="*/ 71 h 671"/>
                <a:gd name="T104" fmla="*/ 900 w 1347"/>
                <a:gd name="T105" fmla="*/ 115 h 671"/>
                <a:gd name="T106" fmla="*/ 791 w 1347"/>
                <a:gd name="T107" fmla="*/ 35 h 671"/>
                <a:gd name="T108" fmla="*/ 881 w 1347"/>
                <a:gd name="T109" fmla="*/ 71 h 671"/>
                <a:gd name="T110" fmla="*/ 903 w 1347"/>
                <a:gd name="T111" fmla="*/ 232 h 671"/>
                <a:gd name="T112" fmla="*/ 295 w 1347"/>
                <a:gd name="T113" fmla="*/ 189 h 671"/>
                <a:gd name="T114" fmla="*/ 272 w 1347"/>
                <a:gd name="T115" fmla="*/ 24 h 671"/>
                <a:gd name="T116" fmla="*/ 271 w 1347"/>
                <a:gd name="T117" fmla="*/ 68 h 671"/>
                <a:gd name="T118" fmla="*/ 265 w 1347"/>
                <a:gd name="T119" fmla="*/ 133 h 671"/>
                <a:gd name="T120" fmla="*/ 266 w 1347"/>
                <a:gd name="T121" fmla="*/ 85 h 671"/>
                <a:gd name="T122" fmla="*/ 18 w 1347"/>
                <a:gd name="T123" fmla="*/ 4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7" h="671">
                  <a:moveTo>
                    <a:pt x="4" y="49"/>
                  </a:moveTo>
                  <a:lnTo>
                    <a:pt x="4" y="49"/>
                  </a:lnTo>
                  <a:lnTo>
                    <a:pt x="11" y="51"/>
                  </a:lnTo>
                  <a:lnTo>
                    <a:pt x="18" y="53"/>
                  </a:lnTo>
                  <a:lnTo>
                    <a:pt x="32" y="54"/>
                  </a:lnTo>
                  <a:lnTo>
                    <a:pt x="48" y="54"/>
                  </a:lnTo>
                  <a:lnTo>
                    <a:pt x="63" y="51"/>
                  </a:lnTo>
                  <a:lnTo>
                    <a:pt x="63" y="51"/>
                  </a:lnTo>
                  <a:lnTo>
                    <a:pt x="75" y="54"/>
                  </a:lnTo>
                  <a:lnTo>
                    <a:pt x="85" y="54"/>
                  </a:lnTo>
                  <a:lnTo>
                    <a:pt x="108" y="53"/>
                  </a:lnTo>
                  <a:lnTo>
                    <a:pt x="108" y="53"/>
                  </a:lnTo>
                  <a:lnTo>
                    <a:pt x="111" y="54"/>
                  </a:lnTo>
                  <a:lnTo>
                    <a:pt x="114" y="55"/>
                  </a:lnTo>
                  <a:lnTo>
                    <a:pt x="130" y="58"/>
                  </a:lnTo>
                  <a:lnTo>
                    <a:pt x="153" y="58"/>
                  </a:lnTo>
                  <a:lnTo>
                    <a:pt x="178" y="58"/>
                  </a:lnTo>
                  <a:lnTo>
                    <a:pt x="229" y="55"/>
                  </a:lnTo>
                  <a:lnTo>
                    <a:pt x="259" y="54"/>
                  </a:lnTo>
                  <a:lnTo>
                    <a:pt x="259" y="54"/>
                  </a:lnTo>
                  <a:lnTo>
                    <a:pt x="252" y="58"/>
                  </a:lnTo>
                  <a:lnTo>
                    <a:pt x="245" y="62"/>
                  </a:lnTo>
                  <a:lnTo>
                    <a:pt x="242" y="70"/>
                  </a:lnTo>
                  <a:lnTo>
                    <a:pt x="239" y="77"/>
                  </a:lnTo>
                  <a:lnTo>
                    <a:pt x="238" y="85"/>
                  </a:lnTo>
                  <a:lnTo>
                    <a:pt x="238" y="94"/>
                  </a:lnTo>
                  <a:lnTo>
                    <a:pt x="239" y="101"/>
                  </a:lnTo>
                  <a:lnTo>
                    <a:pt x="242" y="108"/>
                  </a:lnTo>
                  <a:lnTo>
                    <a:pt x="242" y="108"/>
                  </a:lnTo>
                  <a:lnTo>
                    <a:pt x="244" y="120"/>
                  </a:lnTo>
                  <a:lnTo>
                    <a:pt x="249" y="132"/>
                  </a:lnTo>
                  <a:lnTo>
                    <a:pt x="252" y="137"/>
                  </a:lnTo>
                  <a:lnTo>
                    <a:pt x="256" y="142"/>
                  </a:lnTo>
                  <a:lnTo>
                    <a:pt x="260" y="144"/>
                  </a:lnTo>
                  <a:lnTo>
                    <a:pt x="266" y="147"/>
                  </a:lnTo>
                  <a:lnTo>
                    <a:pt x="266" y="147"/>
                  </a:lnTo>
                  <a:lnTo>
                    <a:pt x="266" y="159"/>
                  </a:lnTo>
                  <a:lnTo>
                    <a:pt x="266" y="159"/>
                  </a:lnTo>
                  <a:lnTo>
                    <a:pt x="262" y="162"/>
                  </a:lnTo>
                  <a:lnTo>
                    <a:pt x="259" y="166"/>
                  </a:lnTo>
                  <a:lnTo>
                    <a:pt x="258" y="171"/>
                  </a:lnTo>
                  <a:lnTo>
                    <a:pt x="255" y="176"/>
                  </a:lnTo>
                  <a:lnTo>
                    <a:pt x="254" y="188"/>
                  </a:lnTo>
                  <a:lnTo>
                    <a:pt x="255" y="200"/>
                  </a:lnTo>
                  <a:lnTo>
                    <a:pt x="258" y="212"/>
                  </a:lnTo>
                  <a:lnTo>
                    <a:pt x="261" y="224"/>
                  </a:lnTo>
                  <a:lnTo>
                    <a:pt x="266" y="235"/>
                  </a:lnTo>
                  <a:lnTo>
                    <a:pt x="270" y="242"/>
                  </a:lnTo>
                  <a:lnTo>
                    <a:pt x="270" y="242"/>
                  </a:lnTo>
                  <a:lnTo>
                    <a:pt x="267" y="245"/>
                  </a:lnTo>
                  <a:lnTo>
                    <a:pt x="265" y="249"/>
                  </a:lnTo>
                  <a:lnTo>
                    <a:pt x="264" y="254"/>
                  </a:lnTo>
                  <a:lnTo>
                    <a:pt x="262" y="259"/>
                  </a:lnTo>
                  <a:lnTo>
                    <a:pt x="262" y="263"/>
                  </a:lnTo>
                  <a:lnTo>
                    <a:pt x="264" y="268"/>
                  </a:lnTo>
                  <a:lnTo>
                    <a:pt x="265" y="272"/>
                  </a:lnTo>
                  <a:lnTo>
                    <a:pt x="268" y="274"/>
                  </a:lnTo>
                  <a:lnTo>
                    <a:pt x="268" y="274"/>
                  </a:lnTo>
                  <a:lnTo>
                    <a:pt x="272" y="274"/>
                  </a:lnTo>
                  <a:lnTo>
                    <a:pt x="273" y="273"/>
                  </a:lnTo>
                  <a:lnTo>
                    <a:pt x="274" y="269"/>
                  </a:lnTo>
                  <a:lnTo>
                    <a:pt x="274" y="265"/>
                  </a:lnTo>
                  <a:lnTo>
                    <a:pt x="274" y="256"/>
                  </a:lnTo>
                  <a:lnTo>
                    <a:pt x="274" y="253"/>
                  </a:lnTo>
                  <a:lnTo>
                    <a:pt x="276" y="250"/>
                  </a:lnTo>
                  <a:lnTo>
                    <a:pt x="276" y="250"/>
                  </a:lnTo>
                  <a:lnTo>
                    <a:pt x="278" y="251"/>
                  </a:lnTo>
                  <a:lnTo>
                    <a:pt x="278" y="251"/>
                  </a:lnTo>
                  <a:lnTo>
                    <a:pt x="282" y="254"/>
                  </a:lnTo>
                  <a:lnTo>
                    <a:pt x="285" y="255"/>
                  </a:lnTo>
                  <a:lnTo>
                    <a:pt x="289" y="256"/>
                  </a:lnTo>
                  <a:lnTo>
                    <a:pt x="294" y="255"/>
                  </a:lnTo>
                  <a:lnTo>
                    <a:pt x="294" y="255"/>
                  </a:lnTo>
                  <a:lnTo>
                    <a:pt x="295" y="260"/>
                  </a:lnTo>
                  <a:lnTo>
                    <a:pt x="296" y="265"/>
                  </a:lnTo>
                  <a:lnTo>
                    <a:pt x="296" y="271"/>
                  </a:lnTo>
                  <a:lnTo>
                    <a:pt x="296" y="275"/>
                  </a:lnTo>
                  <a:lnTo>
                    <a:pt x="296" y="275"/>
                  </a:lnTo>
                  <a:lnTo>
                    <a:pt x="268" y="275"/>
                  </a:lnTo>
                  <a:lnTo>
                    <a:pt x="242" y="275"/>
                  </a:lnTo>
                  <a:lnTo>
                    <a:pt x="189" y="277"/>
                  </a:lnTo>
                  <a:lnTo>
                    <a:pt x="189" y="277"/>
                  </a:lnTo>
                  <a:lnTo>
                    <a:pt x="165" y="275"/>
                  </a:lnTo>
                  <a:lnTo>
                    <a:pt x="153" y="274"/>
                  </a:lnTo>
                  <a:lnTo>
                    <a:pt x="141" y="272"/>
                  </a:lnTo>
                  <a:lnTo>
                    <a:pt x="141" y="272"/>
                  </a:lnTo>
                  <a:lnTo>
                    <a:pt x="136" y="271"/>
                  </a:lnTo>
                  <a:lnTo>
                    <a:pt x="130" y="272"/>
                  </a:lnTo>
                  <a:lnTo>
                    <a:pt x="128" y="273"/>
                  </a:lnTo>
                  <a:lnTo>
                    <a:pt x="126" y="274"/>
                  </a:lnTo>
                  <a:lnTo>
                    <a:pt x="128" y="275"/>
                  </a:lnTo>
                  <a:lnTo>
                    <a:pt x="130" y="278"/>
                  </a:lnTo>
                  <a:lnTo>
                    <a:pt x="130" y="278"/>
                  </a:lnTo>
                  <a:lnTo>
                    <a:pt x="124" y="280"/>
                  </a:lnTo>
                  <a:lnTo>
                    <a:pt x="118" y="282"/>
                  </a:lnTo>
                  <a:lnTo>
                    <a:pt x="111" y="284"/>
                  </a:lnTo>
                  <a:lnTo>
                    <a:pt x="105" y="286"/>
                  </a:lnTo>
                  <a:lnTo>
                    <a:pt x="105" y="286"/>
                  </a:lnTo>
                  <a:lnTo>
                    <a:pt x="102" y="285"/>
                  </a:lnTo>
                  <a:lnTo>
                    <a:pt x="100" y="284"/>
                  </a:lnTo>
                  <a:lnTo>
                    <a:pt x="99" y="284"/>
                  </a:lnTo>
                  <a:lnTo>
                    <a:pt x="96" y="285"/>
                  </a:lnTo>
                  <a:lnTo>
                    <a:pt x="90" y="289"/>
                  </a:lnTo>
                  <a:lnTo>
                    <a:pt x="85" y="295"/>
                  </a:lnTo>
                  <a:lnTo>
                    <a:pt x="76" y="308"/>
                  </a:lnTo>
                  <a:lnTo>
                    <a:pt x="71" y="316"/>
                  </a:lnTo>
                  <a:lnTo>
                    <a:pt x="71" y="316"/>
                  </a:lnTo>
                  <a:lnTo>
                    <a:pt x="69" y="318"/>
                  </a:lnTo>
                  <a:lnTo>
                    <a:pt x="66" y="320"/>
                  </a:lnTo>
                  <a:lnTo>
                    <a:pt x="63" y="327"/>
                  </a:lnTo>
                  <a:lnTo>
                    <a:pt x="61" y="337"/>
                  </a:lnTo>
                  <a:lnTo>
                    <a:pt x="61" y="349"/>
                  </a:lnTo>
                  <a:lnTo>
                    <a:pt x="61" y="372"/>
                  </a:lnTo>
                  <a:lnTo>
                    <a:pt x="64" y="387"/>
                  </a:lnTo>
                  <a:lnTo>
                    <a:pt x="64" y="387"/>
                  </a:lnTo>
                  <a:lnTo>
                    <a:pt x="66" y="409"/>
                  </a:lnTo>
                  <a:lnTo>
                    <a:pt x="70" y="431"/>
                  </a:lnTo>
                  <a:lnTo>
                    <a:pt x="70" y="431"/>
                  </a:lnTo>
                  <a:lnTo>
                    <a:pt x="75" y="471"/>
                  </a:lnTo>
                  <a:lnTo>
                    <a:pt x="77" y="510"/>
                  </a:lnTo>
                  <a:lnTo>
                    <a:pt x="77" y="550"/>
                  </a:lnTo>
                  <a:lnTo>
                    <a:pt x="76" y="589"/>
                  </a:lnTo>
                  <a:lnTo>
                    <a:pt x="76" y="589"/>
                  </a:lnTo>
                  <a:lnTo>
                    <a:pt x="75" y="607"/>
                  </a:lnTo>
                  <a:lnTo>
                    <a:pt x="75" y="616"/>
                  </a:lnTo>
                  <a:lnTo>
                    <a:pt x="75" y="626"/>
                  </a:lnTo>
                  <a:lnTo>
                    <a:pt x="77" y="636"/>
                  </a:lnTo>
                  <a:lnTo>
                    <a:pt x="79" y="644"/>
                  </a:lnTo>
                  <a:lnTo>
                    <a:pt x="83" y="652"/>
                  </a:lnTo>
                  <a:lnTo>
                    <a:pt x="89" y="658"/>
                  </a:lnTo>
                  <a:lnTo>
                    <a:pt x="89" y="658"/>
                  </a:lnTo>
                  <a:lnTo>
                    <a:pt x="90" y="661"/>
                  </a:lnTo>
                  <a:lnTo>
                    <a:pt x="91" y="662"/>
                  </a:lnTo>
                  <a:lnTo>
                    <a:pt x="93" y="663"/>
                  </a:lnTo>
                  <a:lnTo>
                    <a:pt x="95" y="663"/>
                  </a:lnTo>
                  <a:lnTo>
                    <a:pt x="95" y="663"/>
                  </a:lnTo>
                  <a:lnTo>
                    <a:pt x="101" y="666"/>
                  </a:lnTo>
                  <a:lnTo>
                    <a:pt x="108" y="668"/>
                  </a:lnTo>
                  <a:lnTo>
                    <a:pt x="124" y="671"/>
                  </a:lnTo>
                  <a:lnTo>
                    <a:pt x="141" y="671"/>
                  </a:lnTo>
                  <a:lnTo>
                    <a:pt x="158" y="671"/>
                  </a:lnTo>
                  <a:lnTo>
                    <a:pt x="193" y="667"/>
                  </a:lnTo>
                  <a:lnTo>
                    <a:pt x="223" y="663"/>
                  </a:lnTo>
                  <a:lnTo>
                    <a:pt x="223" y="663"/>
                  </a:lnTo>
                  <a:lnTo>
                    <a:pt x="260" y="662"/>
                  </a:lnTo>
                  <a:lnTo>
                    <a:pt x="297" y="663"/>
                  </a:lnTo>
                  <a:lnTo>
                    <a:pt x="335" y="664"/>
                  </a:lnTo>
                  <a:lnTo>
                    <a:pt x="373" y="666"/>
                  </a:lnTo>
                  <a:lnTo>
                    <a:pt x="373" y="666"/>
                  </a:lnTo>
                  <a:lnTo>
                    <a:pt x="410" y="663"/>
                  </a:lnTo>
                  <a:lnTo>
                    <a:pt x="448" y="661"/>
                  </a:lnTo>
                  <a:lnTo>
                    <a:pt x="485" y="657"/>
                  </a:lnTo>
                  <a:lnTo>
                    <a:pt x="504" y="657"/>
                  </a:lnTo>
                  <a:lnTo>
                    <a:pt x="524" y="657"/>
                  </a:lnTo>
                  <a:lnTo>
                    <a:pt x="524" y="657"/>
                  </a:lnTo>
                  <a:lnTo>
                    <a:pt x="599" y="658"/>
                  </a:lnTo>
                  <a:lnTo>
                    <a:pt x="675" y="657"/>
                  </a:lnTo>
                  <a:lnTo>
                    <a:pt x="675" y="657"/>
                  </a:lnTo>
                  <a:lnTo>
                    <a:pt x="693" y="658"/>
                  </a:lnTo>
                  <a:lnTo>
                    <a:pt x="711" y="660"/>
                  </a:lnTo>
                  <a:lnTo>
                    <a:pt x="729" y="662"/>
                  </a:lnTo>
                  <a:lnTo>
                    <a:pt x="747" y="662"/>
                  </a:lnTo>
                  <a:lnTo>
                    <a:pt x="747" y="662"/>
                  </a:lnTo>
                  <a:lnTo>
                    <a:pt x="764" y="661"/>
                  </a:lnTo>
                  <a:lnTo>
                    <a:pt x="782" y="660"/>
                  </a:lnTo>
                  <a:lnTo>
                    <a:pt x="799" y="658"/>
                  </a:lnTo>
                  <a:lnTo>
                    <a:pt x="816" y="657"/>
                  </a:lnTo>
                  <a:lnTo>
                    <a:pt x="816" y="657"/>
                  </a:lnTo>
                  <a:lnTo>
                    <a:pt x="891" y="657"/>
                  </a:lnTo>
                  <a:lnTo>
                    <a:pt x="927" y="656"/>
                  </a:lnTo>
                  <a:lnTo>
                    <a:pt x="964" y="654"/>
                  </a:lnTo>
                  <a:lnTo>
                    <a:pt x="964" y="654"/>
                  </a:lnTo>
                  <a:lnTo>
                    <a:pt x="998" y="652"/>
                  </a:lnTo>
                  <a:lnTo>
                    <a:pt x="1033" y="650"/>
                  </a:lnTo>
                  <a:lnTo>
                    <a:pt x="1051" y="649"/>
                  </a:lnTo>
                  <a:lnTo>
                    <a:pt x="1068" y="646"/>
                  </a:lnTo>
                  <a:lnTo>
                    <a:pt x="1085" y="643"/>
                  </a:lnTo>
                  <a:lnTo>
                    <a:pt x="1100" y="637"/>
                  </a:lnTo>
                  <a:lnTo>
                    <a:pt x="1100" y="637"/>
                  </a:lnTo>
                  <a:lnTo>
                    <a:pt x="1116" y="631"/>
                  </a:lnTo>
                  <a:lnTo>
                    <a:pt x="1130" y="624"/>
                  </a:lnTo>
                  <a:lnTo>
                    <a:pt x="1159" y="608"/>
                  </a:lnTo>
                  <a:lnTo>
                    <a:pt x="1215" y="573"/>
                  </a:lnTo>
                  <a:lnTo>
                    <a:pt x="1215" y="573"/>
                  </a:lnTo>
                  <a:lnTo>
                    <a:pt x="1224" y="571"/>
                  </a:lnTo>
                  <a:lnTo>
                    <a:pt x="1234" y="566"/>
                  </a:lnTo>
                  <a:lnTo>
                    <a:pt x="1243" y="561"/>
                  </a:lnTo>
                  <a:lnTo>
                    <a:pt x="1253" y="555"/>
                  </a:lnTo>
                  <a:lnTo>
                    <a:pt x="1271" y="540"/>
                  </a:lnTo>
                  <a:lnTo>
                    <a:pt x="1286" y="527"/>
                  </a:lnTo>
                  <a:lnTo>
                    <a:pt x="1286" y="527"/>
                  </a:lnTo>
                  <a:lnTo>
                    <a:pt x="1306" y="510"/>
                  </a:lnTo>
                  <a:lnTo>
                    <a:pt x="1323" y="495"/>
                  </a:lnTo>
                  <a:lnTo>
                    <a:pt x="1330" y="487"/>
                  </a:lnTo>
                  <a:lnTo>
                    <a:pt x="1336" y="480"/>
                  </a:lnTo>
                  <a:lnTo>
                    <a:pt x="1340" y="472"/>
                  </a:lnTo>
                  <a:lnTo>
                    <a:pt x="1343" y="466"/>
                  </a:lnTo>
                  <a:lnTo>
                    <a:pt x="1343" y="466"/>
                  </a:lnTo>
                  <a:lnTo>
                    <a:pt x="1346" y="460"/>
                  </a:lnTo>
                  <a:lnTo>
                    <a:pt x="1347" y="455"/>
                  </a:lnTo>
                  <a:lnTo>
                    <a:pt x="1347" y="449"/>
                  </a:lnTo>
                  <a:lnTo>
                    <a:pt x="1345" y="444"/>
                  </a:lnTo>
                  <a:lnTo>
                    <a:pt x="1342" y="438"/>
                  </a:lnTo>
                  <a:lnTo>
                    <a:pt x="1338" y="433"/>
                  </a:lnTo>
                  <a:lnTo>
                    <a:pt x="1329" y="425"/>
                  </a:lnTo>
                  <a:lnTo>
                    <a:pt x="1318" y="416"/>
                  </a:lnTo>
                  <a:lnTo>
                    <a:pt x="1306" y="408"/>
                  </a:lnTo>
                  <a:lnTo>
                    <a:pt x="1287" y="397"/>
                  </a:lnTo>
                  <a:lnTo>
                    <a:pt x="1287" y="397"/>
                  </a:lnTo>
                  <a:lnTo>
                    <a:pt x="1275" y="389"/>
                  </a:lnTo>
                  <a:lnTo>
                    <a:pt x="1264" y="379"/>
                  </a:lnTo>
                  <a:lnTo>
                    <a:pt x="1243" y="360"/>
                  </a:lnTo>
                  <a:lnTo>
                    <a:pt x="1223" y="339"/>
                  </a:lnTo>
                  <a:lnTo>
                    <a:pt x="1212" y="330"/>
                  </a:lnTo>
                  <a:lnTo>
                    <a:pt x="1201" y="320"/>
                  </a:lnTo>
                  <a:lnTo>
                    <a:pt x="1201" y="320"/>
                  </a:lnTo>
                  <a:lnTo>
                    <a:pt x="1181" y="306"/>
                  </a:lnTo>
                  <a:lnTo>
                    <a:pt x="1159" y="291"/>
                  </a:lnTo>
                  <a:lnTo>
                    <a:pt x="1137" y="277"/>
                  </a:lnTo>
                  <a:lnTo>
                    <a:pt x="1115" y="266"/>
                  </a:lnTo>
                  <a:lnTo>
                    <a:pt x="1115" y="266"/>
                  </a:lnTo>
                  <a:lnTo>
                    <a:pt x="1105" y="262"/>
                  </a:lnTo>
                  <a:lnTo>
                    <a:pt x="1088" y="257"/>
                  </a:lnTo>
                  <a:lnTo>
                    <a:pt x="1080" y="256"/>
                  </a:lnTo>
                  <a:lnTo>
                    <a:pt x="1072" y="256"/>
                  </a:lnTo>
                  <a:lnTo>
                    <a:pt x="1070" y="256"/>
                  </a:lnTo>
                  <a:lnTo>
                    <a:pt x="1069" y="257"/>
                  </a:lnTo>
                  <a:lnTo>
                    <a:pt x="1068" y="260"/>
                  </a:lnTo>
                  <a:lnTo>
                    <a:pt x="1069" y="262"/>
                  </a:lnTo>
                  <a:lnTo>
                    <a:pt x="1069" y="262"/>
                  </a:lnTo>
                  <a:lnTo>
                    <a:pt x="952" y="263"/>
                  </a:lnTo>
                  <a:lnTo>
                    <a:pt x="952" y="263"/>
                  </a:lnTo>
                  <a:lnTo>
                    <a:pt x="951" y="256"/>
                  </a:lnTo>
                  <a:lnTo>
                    <a:pt x="948" y="248"/>
                  </a:lnTo>
                  <a:lnTo>
                    <a:pt x="944" y="241"/>
                  </a:lnTo>
                  <a:lnTo>
                    <a:pt x="939" y="235"/>
                  </a:lnTo>
                  <a:lnTo>
                    <a:pt x="939" y="235"/>
                  </a:lnTo>
                  <a:lnTo>
                    <a:pt x="944" y="226"/>
                  </a:lnTo>
                  <a:lnTo>
                    <a:pt x="948" y="214"/>
                  </a:lnTo>
                  <a:lnTo>
                    <a:pt x="951" y="202"/>
                  </a:lnTo>
                  <a:lnTo>
                    <a:pt x="952" y="190"/>
                  </a:lnTo>
                  <a:lnTo>
                    <a:pt x="951" y="178"/>
                  </a:lnTo>
                  <a:lnTo>
                    <a:pt x="948" y="172"/>
                  </a:lnTo>
                  <a:lnTo>
                    <a:pt x="946" y="167"/>
                  </a:lnTo>
                  <a:lnTo>
                    <a:pt x="942" y="163"/>
                  </a:lnTo>
                  <a:lnTo>
                    <a:pt x="939" y="160"/>
                  </a:lnTo>
                  <a:lnTo>
                    <a:pt x="933" y="157"/>
                  </a:lnTo>
                  <a:lnTo>
                    <a:pt x="927" y="155"/>
                  </a:lnTo>
                  <a:lnTo>
                    <a:pt x="927" y="155"/>
                  </a:lnTo>
                  <a:lnTo>
                    <a:pt x="926" y="141"/>
                  </a:lnTo>
                  <a:lnTo>
                    <a:pt x="924" y="133"/>
                  </a:lnTo>
                  <a:lnTo>
                    <a:pt x="922" y="126"/>
                  </a:lnTo>
                  <a:lnTo>
                    <a:pt x="922" y="126"/>
                  </a:lnTo>
                  <a:lnTo>
                    <a:pt x="927" y="123"/>
                  </a:lnTo>
                  <a:lnTo>
                    <a:pt x="930" y="118"/>
                  </a:lnTo>
                  <a:lnTo>
                    <a:pt x="934" y="114"/>
                  </a:lnTo>
                  <a:lnTo>
                    <a:pt x="936" y="108"/>
                  </a:lnTo>
                  <a:lnTo>
                    <a:pt x="939" y="103"/>
                  </a:lnTo>
                  <a:lnTo>
                    <a:pt x="940" y="97"/>
                  </a:lnTo>
                  <a:lnTo>
                    <a:pt x="940" y="85"/>
                  </a:lnTo>
                  <a:lnTo>
                    <a:pt x="939" y="80"/>
                  </a:lnTo>
                  <a:lnTo>
                    <a:pt x="938" y="74"/>
                  </a:lnTo>
                  <a:lnTo>
                    <a:pt x="935" y="70"/>
                  </a:lnTo>
                  <a:lnTo>
                    <a:pt x="932" y="65"/>
                  </a:lnTo>
                  <a:lnTo>
                    <a:pt x="928" y="61"/>
                  </a:lnTo>
                  <a:lnTo>
                    <a:pt x="924" y="58"/>
                  </a:lnTo>
                  <a:lnTo>
                    <a:pt x="918" y="54"/>
                  </a:lnTo>
                  <a:lnTo>
                    <a:pt x="914" y="53"/>
                  </a:lnTo>
                  <a:lnTo>
                    <a:pt x="914" y="53"/>
                  </a:lnTo>
                  <a:lnTo>
                    <a:pt x="914" y="43"/>
                  </a:lnTo>
                  <a:lnTo>
                    <a:pt x="914" y="43"/>
                  </a:lnTo>
                  <a:lnTo>
                    <a:pt x="965" y="41"/>
                  </a:lnTo>
                  <a:lnTo>
                    <a:pt x="1018" y="38"/>
                  </a:lnTo>
                  <a:lnTo>
                    <a:pt x="1018" y="38"/>
                  </a:lnTo>
                  <a:lnTo>
                    <a:pt x="1044" y="38"/>
                  </a:lnTo>
                  <a:lnTo>
                    <a:pt x="1070" y="41"/>
                  </a:lnTo>
                  <a:lnTo>
                    <a:pt x="1095" y="42"/>
                  </a:lnTo>
                  <a:lnTo>
                    <a:pt x="1109" y="41"/>
                  </a:lnTo>
                  <a:lnTo>
                    <a:pt x="1121" y="39"/>
                  </a:lnTo>
                  <a:lnTo>
                    <a:pt x="1121" y="39"/>
                  </a:lnTo>
                  <a:lnTo>
                    <a:pt x="1123" y="44"/>
                  </a:lnTo>
                  <a:lnTo>
                    <a:pt x="1125" y="49"/>
                  </a:lnTo>
                  <a:lnTo>
                    <a:pt x="1128" y="53"/>
                  </a:lnTo>
                  <a:lnTo>
                    <a:pt x="1131" y="56"/>
                  </a:lnTo>
                  <a:lnTo>
                    <a:pt x="1140" y="61"/>
                  </a:lnTo>
                  <a:lnTo>
                    <a:pt x="1148" y="64"/>
                  </a:lnTo>
                  <a:lnTo>
                    <a:pt x="1159" y="65"/>
                  </a:lnTo>
                  <a:lnTo>
                    <a:pt x="1169" y="65"/>
                  </a:lnTo>
                  <a:lnTo>
                    <a:pt x="1178" y="64"/>
                  </a:lnTo>
                  <a:lnTo>
                    <a:pt x="1188" y="61"/>
                  </a:lnTo>
                  <a:lnTo>
                    <a:pt x="1188" y="61"/>
                  </a:lnTo>
                  <a:lnTo>
                    <a:pt x="1202" y="55"/>
                  </a:lnTo>
                  <a:lnTo>
                    <a:pt x="1224" y="45"/>
                  </a:lnTo>
                  <a:lnTo>
                    <a:pt x="1234" y="39"/>
                  </a:lnTo>
                  <a:lnTo>
                    <a:pt x="1241" y="33"/>
                  </a:lnTo>
                  <a:lnTo>
                    <a:pt x="1242" y="31"/>
                  </a:lnTo>
                  <a:lnTo>
                    <a:pt x="1242" y="29"/>
                  </a:lnTo>
                  <a:lnTo>
                    <a:pt x="1241" y="26"/>
                  </a:lnTo>
                  <a:lnTo>
                    <a:pt x="1239" y="24"/>
                  </a:lnTo>
                  <a:lnTo>
                    <a:pt x="1239" y="24"/>
                  </a:lnTo>
                  <a:lnTo>
                    <a:pt x="1213" y="14"/>
                  </a:lnTo>
                  <a:lnTo>
                    <a:pt x="1196" y="8"/>
                  </a:lnTo>
                  <a:lnTo>
                    <a:pt x="1177" y="3"/>
                  </a:lnTo>
                  <a:lnTo>
                    <a:pt x="1160" y="0"/>
                  </a:lnTo>
                  <a:lnTo>
                    <a:pt x="1152" y="0"/>
                  </a:lnTo>
                  <a:lnTo>
                    <a:pt x="1143" y="0"/>
                  </a:lnTo>
                  <a:lnTo>
                    <a:pt x="1137" y="2"/>
                  </a:lnTo>
                  <a:lnTo>
                    <a:pt x="1131" y="5"/>
                  </a:lnTo>
                  <a:lnTo>
                    <a:pt x="1128" y="9"/>
                  </a:lnTo>
                  <a:lnTo>
                    <a:pt x="1124" y="15"/>
                  </a:lnTo>
                  <a:lnTo>
                    <a:pt x="1124" y="15"/>
                  </a:lnTo>
                  <a:lnTo>
                    <a:pt x="1115" y="14"/>
                  </a:lnTo>
                  <a:lnTo>
                    <a:pt x="1115" y="14"/>
                  </a:lnTo>
                  <a:lnTo>
                    <a:pt x="1089" y="11"/>
                  </a:lnTo>
                  <a:lnTo>
                    <a:pt x="1065" y="11"/>
                  </a:lnTo>
                  <a:lnTo>
                    <a:pt x="1040" y="12"/>
                  </a:lnTo>
                  <a:lnTo>
                    <a:pt x="1015" y="14"/>
                  </a:lnTo>
                  <a:lnTo>
                    <a:pt x="965" y="20"/>
                  </a:lnTo>
                  <a:lnTo>
                    <a:pt x="940" y="23"/>
                  </a:lnTo>
                  <a:lnTo>
                    <a:pt x="915" y="24"/>
                  </a:lnTo>
                  <a:lnTo>
                    <a:pt x="915" y="24"/>
                  </a:lnTo>
                  <a:lnTo>
                    <a:pt x="916" y="20"/>
                  </a:lnTo>
                  <a:lnTo>
                    <a:pt x="917" y="12"/>
                  </a:lnTo>
                  <a:lnTo>
                    <a:pt x="916" y="8"/>
                  </a:lnTo>
                  <a:lnTo>
                    <a:pt x="915" y="6"/>
                  </a:lnTo>
                  <a:lnTo>
                    <a:pt x="914" y="5"/>
                  </a:lnTo>
                  <a:lnTo>
                    <a:pt x="910" y="6"/>
                  </a:lnTo>
                  <a:lnTo>
                    <a:pt x="910" y="6"/>
                  </a:lnTo>
                  <a:lnTo>
                    <a:pt x="906" y="1"/>
                  </a:lnTo>
                  <a:lnTo>
                    <a:pt x="904" y="1"/>
                  </a:lnTo>
                  <a:lnTo>
                    <a:pt x="903" y="1"/>
                  </a:lnTo>
                  <a:lnTo>
                    <a:pt x="900" y="2"/>
                  </a:lnTo>
                  <a:lnTo>
                    <a:pt x="898" y="7"/>
                  </a:lnTo>
                  <a:lnTo>
                    <a:pt x="896" y="17"/>
                  </a:lnTo>
                  <a:lnTo>
                    <a:pt x="894" y="24"/>
                  </a:lnTo>
                  <a:lnTo>
                    <a:pt x="894" y="24"/>
                  </a:lnTo>
                  <a:lnTo>
                    <a:pt x="824" y="24"/>
                  </a:lnTo>
                  <a:lnTo>
                    <a:pt x="755" y="23"/>
                  </a:lnTo>
                  <a:lnTo>
                    <a:pt x="616" y="18"/>
                  </a:lnTo>
                  <a:lnTo>
                    <a:pt x="616" y="18"/>
                  </a:lnTo>
                  <a:lnTo>
                    <a:pt x="583" y="17"/>
                  </a:lnTo>
                  <a:lnTo>
                    <a:pt x="549" y="17"/>
                  </a:lnTo>
                  <a:lnTo>
                    <a:pt x="481" y="18"/>
                  </a:lnTo>
                  <a:lnTo>
                    <a:pt x="345" y="24"/>
                  </a:lnTo>
                  <a:lnTo>
                    <a:pt x="345" y="24"/>
                  </a:lnTo>
                  <a:lnTo>
                    <a:pt x="343" y="21"/>
                  </a:lnTo>
                  <a:lnTo>
                    <a:pt x="341" y="21"/>
                  </a:lnTo>
                  <a:lnTo>
                    <a:pt x="333" y="21"/>
                  </a:lnTo>
                  <a:lnTo>
                    <a:pt x="320" y="25"/>
                  </a:lnTo>
                  <a:lnTo>
                    <a:pt x="320" y="25"/>
                  </a:lnTo>
                  <a:lnTo>
                    <a:pt x="284" y="26"/>
                  </a:lnTo>
                  <a:lnTo>
                    <a:pt x="284" y="26"/>
                  </a:lnTo>
                  <a:lnTo>
                    <a:pt x="280" y="19"/>
                  </a:lnTo>
                  <a:lnTo>
                    <a:pt x="277" y="13"/>
                  </a:lnTo>
                  <a:lnTo>
                    <a:pt x="277" y="13"/>
                  </a:lnTo>
                  <a:lnTo>
                    <a:pt x="278" y="11"/>
                  </a:lnTo>
                  <a:lnTo>
                    <a:pt x="278" y="9"/>
                  </a:lnTo>
                  <a:lnTo>
                    <a:pt x="278" y="7"/>
                  </a:lnTo>
                  <a:lnTo>
                    <a:pt x="277" y="6"/>
                  </a:lnTo>
                  <a:lnTo>
                    <a:pt x="274" y="6"/>
                  </a:lnTo>
                  <a:lnTo>
                    <a:pt x="272" y="6"/>
                  </a:lnTo>
                  <a:lnTo>
                    <a:pt x="271" y="7"/>
                  </a:lnTo>
                  <a:lnTo>
                    <a:pt x="268" y="8"/>
                  </a:lnTo>
                  <a:lnTo>
                    <a:pt x="268" y="8"/>
                  </a:lnTo>
                  <a:lnTo>
                    <a:pt x="267" y="9"/>
                  </a:lnTo>
                  <a:lnTo>
                    <a:pt x="266" y="12"/>
                  </a:lnTo>
                  <a:lnTo>
                    <a:pt x="264" y="17"/>
                  </a:lnTo>
                  <a:lnTo>
                    <a:pt x="261" y="27"/>
                  </a:lnTo>
                  <a:lnTo>
                    <a:pt x="261" y="27"/>
                  </a:lnTo>
                  <a:lnTo>
                    <a:pt x="235" y="27"/>
                  </a:lnTo>
                  <a:lnTo>
                    <a:pt x="208" y="29"/>
                  </a:lnTo>
                  <a:lnTo>
                    <a:pt x="182" y="30"/>
                  </a:lnTo>
                  <a:lnTo>
                    <a:pt x="155" y="30"/>
                  </a:lnTo>
                  <a:lnTo>
                    <a:pt x="155" y="30"/>
                  </a:lnTo>
                  <a:lnTo>
                    <a:pt x="153" y="27"/>
                  </a:lnTo>
                  <a:lnTo>
                    <a:pt x="149" y="26"/>
                  </a:lnTo>
                  <a:lnTo>
                    <a:pt x="140" y="25"/>
                  </a:lnTo>
                  <a:lnTo>
                    <a:pt x="129" y="25"/>
                  </a:lnTo>
                  <a:lnTo>
                    <a:pt x="122" y="26"/>
                  </a:lnTo>
                  <a:lnTo>
                    <a:pt x="122" y="26"/>
                  </a:lnTo>
                  <a:lnTo>
                    <a:pt x="115" y="23"/>
                  </a:lnTo>
                  <a:lnTo>
                    <a:pt x="108" y="21"/>
                  </a:lnTo>
                  <a:lnTo>
                    <a:pt x="99" y="20"/>
                  </a:lnTo>
                  <a:lnTo>
                    <a:pt x="88" y="20"/>
                  </a:lnTo>
                  <a:lnTo>
                    <a:pt x="67" y="20"/>
                  </a:lnTo>
                  <a:lnTo>
                    <a:pt x="53" y="21"/>
                  </a:lnTo>
                  <a:lnTo>
                    <a:pt x="53" y="21"/>
                  </a:lnTo>
                  <a:lnTo>
                    <a:pt x="35" y="24"/>
                  </a:lnTo>
                  <a:lnTo>
                    <a:pt x="26" y="25"/>
                  </a:lnTo>
                  <a:lnTo>
                    <a:pt x="19" y="29"/>
                  </a:lnTo>
                  <a:lnTo>
                    <a:pt x="19" y="29"/>
                  </a:lnTo>
                  <a:lnTo>
                    <a:pt x="13" y="32"/>
                  </a:lnTo>
                  <a:lnTo>
                    <a:pt x="5" y="38"/>
                  </a:lnTo>
                  <a:lnTo>
                    <a:pt x="2" y="41"/>
                  </a:lnTo>
                  <a:lnTo>
                    <a:pt x="0" y="44"/>
                  </a:lnTo>
                  <a:lnTo>
                    <a:pt x="0" y="48"/>
                  </a:lnTo>
                  <a:lnTo>
                    <a:pt x="4" y="49"/>
                  </a:lnTo>
                  <a:lnTo>
                    <a:pt x="4" y="49"/>
                  </a:lnTo>
                  <a:close/>
                  <a:moveTo>
                    <a:pt x="1196" y="37"/>
                  </a:moveTo>
                  <a:lnTo>
                    <a:pt x="1196" y="37"/>
                  </a:lnTo>
                  <a:lnTo>
                    <a:pt x="1193" y="37"/>
                  </a:lnTo>
                  <a:lnTo>
                    <a:pt x="1193" y="37"/>
                  </a:lnTo>
                  <a:lnTo>
                    <a:pt x="1192" y="35"/>
                  </a:lnTo>
                  <a:lnTo>
                    <a:pt x="1192" y="35"/>
                  </a:lnTo>
                  <a:lnTo>
                    <a:pt x="1192" y="35"/>
                  </a:lnTo>
                  <a:lnTo>
                    <a:pt x="1192" y="35"/>
                  </a:lnTo>
                  <a:lnTo>
                    <a:pt x="1195" y="35"/>
                  </a:lnTo>
                  <a:lnTo>
                    <a:pt x="1198" y="36"/>
                  </a:lnTo>
                  <a:lnTo>
                    <a:pt x="1198" y="36"/>
                  </a:lnTo>
                  <a:lnTo>
                    <a:pt x="1196" y="37"/>
                  </a:lnTo>
                  <a:lnTo>
                    <a:pt x="1196" y="37"/>
                  </a:lnTo>
                  <a:close/>
                  <a:moveTo>
                    <a:pt x="1199" y="48"/>
                  </a:moveTo>
                  <a:lnTo>
                    <a:pt x="1199" y="48"/>
                  </a:lnTo>
                  <a:lnTo>
                    <a:pt x="1200" y="47"/>
                  </a:lnTo>
                  <a:lnTo>
                    <a:pt x="1200" y="47"/>
                  </a:lnTo>
                  <a:lnTo>
                    <a:pt x="1201" y="47"/>
                  </a:lnTo>
                  <a:lnTo>
                    <a:pt x="1201" y="47"/>
                  </a:lnTo>
                  <a:lnTo>
                    <a:pt x="1199" y="48"/>
                  </a:lnTo>
                  <a:lnTo>
                    <a:pt x="1199" y="48"/>
                  </a:lnTo>
                  <a:close/>
                  <a:moveTo>
                    <a:pt x="1210" y="35"/>
                  </a:moveTo>
                  <a:lnTo>
                    <a:pt x="1210" y="35"/>
                  </a:lnTo>
                  <a:lnTo>
                    <a:pt x="1210" y="33"/>
                  </a:lnTo>
                  <a:lnTo>
                    <a:pt x="1210" y="33"/>
                  </a:lnTo>
                  <a:lnTo>
                    <a:pt x="1212" y="35"/>
                  </a:lnTo>
                  <a:lnTo>
                    <a:pt x="1212" y="35"/>
                  </a:lnTo>
                  <a:lnTo>
                    <a:pt x="1210" y="35"/>
                  </a:lnTo>
                  <a:lnTo>
                    <a:pt x="1210" y="35"/>
                  </a:lnTo>
                  <a:close/>
                  <a:moveTo>
                    <a:pt x="1227" y="33"/>
                  </a:moveTo>
                  <a:lnTo>
                    <a:pt x="1227" y="33"/>
                  </a:lnTo>
                  <a:lnTo>
                    <a:pt x="1225" y="31"/>
                  </a:lnTo>
                  <a:lnTo>
                    <a:pt x="1223" y="29"/>
                  </a:lnTo>
                  <a:lnTo>
                    <a:pt x="1217" y="26"/>
                  </a:lnTo>
                  <a:lnTo>
                    <a:pt x="1217" y="26"/>
                  </a:lnTo>
                  <a:lnTo>
                    <a:pt x="1230" y="31"/>
                  </a:lnTo>
                  <a:lnTo>
                    <a:pt x="1230" y="31"/>
                  </a:lnTo>
                  <a:lnTo>
                    <a:pt x="1227" y="33"/>
                  </a:lnTo>
                  <a:lnTo>
                    <a:pt x="1227" y="33"/>
                  </a:lnTo>
                  <a:close/>
                  <a:moveTo>
                    <a:pt x="1210" y="24"/>
                  </a:moveTo>
                  <a:lnTo>
                    <a:pt x="1210" y="24"/>
                  </a:lnTo>
                  <a:lnTo>
                    <a:pt x="1200" y="21"/>
                  </a:lnTo>
                  <a:lnTo>
                    <a:pt x="1190" y="21"/>
                  </a:lnTo>
                  <a:lnTo>
                    <a:pt x="1190" y="21"/>
                  </a:lnTo>
                  <a:lnTo>
                    <a:pt x="1183" y="15"/>
                  </a:lnTo>
                  <a:lnTo>
                    <a:pt x="1183" y="15"/>
                  </a:lnTo>
                  <a:lnTo>
                    <a:pt x="1210" y="24"/>
                  </a:lnTo>
                  <a:lnTo>
                    <a:pt x="1210" y="24"/>
                  </a:lnTo>
                  <a:close/>
                  <a:moveTo>
                    <a:pt x="1180" y="54"/>
                  </a:moveTo>
                  <a:lnTo>
                    <a:pt x="1180" y="54"/>
                  </a:lnTo>
                  <a:lnTo>
                    <a:pt x="1176" y="54"/>
                  </a:lnTo>
                  <a:lnTo>
                    <a:pt x="1176" y="54"/>
                  </a:lnTo>
                  <a:lnTo>
                    <a:pt x="1177" y="54"/>
                  </a:lnTo>
                  <a:lnTo>
                    <a:pt x="1177" y="54"/>
                  </a:lnTo>
                  <a:lnTo>
                    <a:pt x="1180" y="54"/>
                  </a:lnTo>
                  <a:lnTo>
                    <a:pt x="1180" y="54"/>
                  </a:lnTo>
                  <a:close/>
                  <a:moveTo>
                    <a:pt x="1176" y="43"/>
                  </a:moveTo>
                  <a:lnTo>
                    <a:pt x="1176" y="43"/>
                  </a:lnTo>
                  <a:lnTo>
                    <a:pt x="1177" y="43"/>
                  </a:lnTo>
                  <a:lnTo>
                    <a:pt x="1177" y="43"/>
                  </a:lnTo>
                  <a:lnTo>
                    <a:pt x="1177" y="43"/>
                  </a:lnTo>
                  <a:lnTo>
                    <a:pt x="1177" y="43"/>
                  </a:lnTo>
                  <a:lnTo>
                    <a:pt x="1176" y="44"/>
                  </a:lnTo>
                  <a:lnTo>
                    <a:pt x="1176" y="44"/>
                  </a:lnTo>
                  <a:lnTo>
                    <a:pt x="1172" y="44"/>
                  </a:lnTo>
                  <a:lnTo>
                    <a:pt x="1172" y="44"/>
                  </a:lnTo>
                  <a:lnTo>
                    <a:pt x="1176" y="43"/>
                  </a:lnTo>
                  <a:lnTo>
                    <a:pt x="1176" y="43"/>
                  </a:lnTo>
                  <a:close/>
                  <a:moveTo>
                    <a:pt x="1140" y="42"/>
                  </a:moveTo>
                  <a:lnTo>
                    <a:pt x="1140" y="42"/>
                  </a:lnTo>
                  <a:lnTo>
                    <a:pt x="1145" y="45"/>
                  </a:lnTo>
                  <a:lnTo>
                    <a:pt x="1150" y="47"/>
                  </a:lnTo>
                  <a:lnTo>
                    <a:pt x="1150" y="47"/>
                  </a:lnTo>
                  <a:lnTo>
                    <a:pt x="1145" y="45"/>
                  </a:lnTo>
                  <a:lnTo>
                    <a:pt x="1140" y="42"/>
                  </a:lnTo>
                  <a:lnTo>
                    <a:pt x="1140" y="42"/>
                  </a:lnTo>
                  <a:close/>
                  <a:moveTo>
                    <a:pt x="1157" y="11"/>
                  </a:moveTo>
                  <a:lnTo>
                    <a:pt x="1157" y="11"/>
                  </a:lnTo>
                  <a:lnTo>
                    <a:pt x="1156" y="12"/>
                  </a:lnTo>
                  <a:lnTo>
                    <a:pt x="1156" y="12"/>
                  </a:lnTo>
                  <a:lnTo>
                    <a:pt x="1145" y="13"/>
                  </a:lnTo>
                  <a:lnTo>
                    <a:pt x="1140" y="14"/>
                  </a:lnTo>
                  <a:lnTo>
                    <a:pt x="1136" y="18"/>
                  </a:lnTo>
                  <a:lnTo>
                    <a:pt x="1136" y="18"/>
                  </a:lnTo>
                  <a:lnTo>
                    <a:pt x="1134" y="18"/>
                  </a:lnTo>
                  <a:lnTo>
                    <a:pt x="1134" y="18"/>
                  </a:lnTo>
                  <a:lnTo>
                    <a:pt x="1135" y="14"/>
                  </a:lnTo>
                  <a:lnTo>
                    <a:pt x="1137" y="13"/>
                  </a:lnTo>
                  <a:lnTo>
                    <a:pt x="1145" y="11"/>
                  </a:lnTo>
                  <a:lnTo>
                    <a:pt x="1151" y="11"/>
                  </a:lnTo>
                  <a:lnTo>
                    <a:pt x="1157" y="11"/>
                  </a:lnTo>
                  <a:lnTo>
                    <a:pt x="1157" y="11"/>
                  </a:lnTo>
                  <a:close/>
                  <a:moveTo>
                    <a:pt x="1106" y="31"/>
                  </a:moveTo>
                  <a:lnTo>
                    <a:pt x="1106" y="31"/>
                  </a:lnTo>
                  <a:lnTo>
                    <a:pt x="1110" y="31"/>
                  </a:lnTo>
                  <a:lnTo>
                    <a:pt x="1110" y="31"/>
                  </a:lnTo>
                  <a:lnTo>
                    <a:pt x="1104" y="31"/>
                  </a:lnTo>
                  <a:lnTo>
                    <a:pt x="1104" y="31"/>
                  </a:lnTo>
                  <a:lnTo>
                    <a:pt x="1106" y="31"/>
                  </a:lnTo>
                  <a:lnTo>
                    <a:pt x="1106" y="31"/>
                  </a:lnTo>
                  <a:close/>
                  <a:moveTo>
                    <a:pt x="915" y="33"/>
                  </a:moveTo>
                  <a:lnTo>
                    <a:pt x="915" y="33"/>
                  </a:lnTo>
                  <a:lnTo>
                    <a:pt x="927" y="32"/>
                  </a:lnTo>
                  <a:lnTo>
                    <a:pt x="940" y="32"/>
                  </a:lnTo>
                  <a:lnTo>
                    <a:pt x="940" y="32"/>
                  </a:lnTo>
                  <a:lnTo>
                    <a:pt x="915" y="33"/>
                  </a:lnTo>
                  <a:lnTo>
                    <a:pt x="915" y="33"/>
                  </a:lnTo>
                  <a:lnTo>
                    <a:pt x="915" y="33"/>
                  </a:lnTo>
                  <a:lnTo>
                    <a:pt x="915" y="33"/>
                  </a:lnTo>
                  <a:close/>
                  <a:moveTo>
                    <a:pt x="282" y="238"/>
                  </a:moveTo>
                  <a:lnTo>
                    <a:pt x="282" y="238"/>
                  </a:lnTo>
                  <a:lnTo>
                    <a:pt x="279" y="238"/>
                  </a:lnTo>
                  <a:lnTo>
                    <a:pt x="279" y="238"/>
                  </a:lnTo>
                  <a:lnTo>
                    <a:pt x="279" y="238"/>
                  </a:lnTo>
                  <a:lnTo>
                    <a:pt x="279" y="238"/>
                  </a:lnTo>
                  <a:lnTo>
                    <a:pt x="273" y="227"/>
                  </a:lnTo>
                  <a:lnTo>
                    <a:pt x="270" y="215"/>
                  </a:lnTo>
                  <a:lnTo>
                    <a:pt x="267" y="203"/>
                  </a:lnTo>
                  <a:lnTo>
                    <a:pt x="265" y="191"/>
                  </a:lnTo>
                  <a:lnTo>
                    <a:pt x="265" y="191"/>
                  </a:lnTo>
                  <a:lnTo>
                    <a:pt x="267" y="191"/>
                  </a:lnTo>
                  <a:lnTo>
                    <a:pt x="270" y="190"/>
                  </a:lnTo>
                  <a:lnTo>
                    <a:pt x="272" y="188"/>
                  </a:lnTo>
                  <a:lnTo>
                    <a:pt x="272" y="188"/>
                  </a:lnTo>
                  <a:lnTo>
                    <a:pt x="272" y="191"/>
                  </a:lnTo>
                  <a:lnTo>
                    <a:pt x="273" y="194"/>
                  </a:lnTo>
                  <a:lnTo>
                    <a:pt x="274" y="194"/>
                  </a:lnTo>
                  <a:lnTo>
                    <a:pt x="277" y="192"/>
                  </a:lnTo>
                  <a:lnTo>
                    <a:pt x="280" y="188"/>
                  </a:lnTo>
                  <a:lnTo>
                    <a:pt x="282" y="180"/>
                  </a:lnTo>
                  <a:lnTo>
                    <a:pt x="282" y="180"/>
                  </a:lnTo>
                  <a:lnTo>
                    <a:pt x="285" y="195"/>
                  </a:lnTo>
                  <a:lnTo>
                    <a:pt x="286" y="209"/>
                  </a:lnTo>
                  <a:lnTo>
                    <a:pt x="285" y="224"/>
                  </a:lnTo>
                  <a:lnTo>
                    <a:pt x="284" y="231"/>
                  </a:lnTo>
                  <a:lnTo>
                    <a:pt x="282" y="238"/>
                  </a:lnTo>
                  <a:lnTo>
                    <a:pt x="282" y="238"/>
                  </a:lnTo>
                  <a:close/>
                  <a:moveTo>
                    <a:pt x="72" y="386"/>
                  </a:moveTo>
                  <a:lnTo>
                    <a:pt x="72" y="386"/>
                  </a:lnTo>
                  <a:lnTo>
                    <a:pt x="71" y="363"/>
                  </a:lnTo>
                  <a:lnTo>
                    <a:pt x="71" y="363"/>
                  </a:lnTo>
                  <a:lnTo>
                    <a:pt x="73" y="385"/>
                  </a:lnTo>
                  <a:lnTo>
                    <a:pt x="76" y="398"/>
                  </a:lnTo>
                  <a:lnTo>
                    <a:pt x="76" y="398"/>
                  </a:lnTo>
                  <a:lnTo>
                    <a:pt x="72" y="386"/>
                  </a:lnTo>
                  <a:lnTo>
                    <a:pt x="72" y="386"/>
                  </a:lnTo>
                  <a:close/>
                  <a:moveTo>
                    <a:pt x="77" y="339"/>
                  </a:moveTo>
                  <a:lnTo>
                    <a:pt x="77" y="339"/>
                  </a:lnTo>
                  <a:lnTo>
                    <a:pt x="76" y="339"/>
                  </a:lnTo>
                  <a:lnTo>
                    <a:pt x="75" y="341"/>
                  </a:lnTo>
                  <a:lnTo>
                    <a:pt x="72" y="345"/>
                  </a:lnTo>
                  <a:lnTo>
                    <a:pt x="72" y="345"/>
                  </a:lnTo>
                  <a:lnTo>
                    <a:pt x="76" y="331"/>
                  </a:lnTo>
                  <a:lnTo>
                    <a:pt x="78" y="324"/>
                  </a:lnTo>
                  <a:lnTo>
                    <a:pt x="81" y="316"/>
                  </a:lnTo>
                  <a:lnTo>
                    <a:pt x="81" y="316"/>
                  </a:lnTo>
                  <a:lnTo>
                    <a:pt x="78" y="327"/>
                  </a:lnTo>
                  <a:lnTo>
                    <a:pt x="77" y="339"/>
                  </a:lnTo>
                  <a:lnTo>
                    <a:pt x="77" y="339"/>
                  </a:lnTo>
                  <a:close/>
                  <a:moveTo>
                    <a:pt x="87" y="503"/>
                  </a:moveTo>
                  <a:lnTo>
                    <a:pt x="87" y="503"/>
                  </a:lnTo>
                  <a:lnTo>
                    <a:pt x="84" y="471"/>
                  </a:lnTo>
                  <a:lnTo>
                    <a:pt x="81" y="440"/>
                  </a:lnTo>
                  <a:lnTo>
                    <a:pt x="81" y="440"/>
                  </a:lnTo>
                  <a:lnTo>
                    <a:pt x="82" y="443"/>
                  </a:lnTo>
                  <a:lnTo>
                    <a:pt x="82" y="443"/>
                  </a:lnTo>
                  <a:lnTo>
                    <a:pt x="85" y="473"/>
                  </a:lnTo>
                  <a:lnTo>
                    <a:pt x="87" y="487"/>
                  </a:lnTo>
                  <a:lnTo>
                    <a:pt x="87" y="503"/>
                  </a:lnTo>
                  <a:lnTo>
                    <a:pt x="87" y="503"/>
                  </a:lnTo>
                  <a:close/>
                  <a:moveTo>
                    <a:pt x="95" y="651"/>
                  </a:moveTo>
                  <a:lnTo>
                    <a:pt x="95" y="651"/>
                  </a:lnTo>
                  <a:lnTo>
                    <a:pt x="95" y="651"/>
                  </a:lnTo>
                  <a:lnTo>
                    <a:pt x="95" y="651"/>
                  </a:lnTo>
                  <a:lnTo>
                    <a:pt x="91" y="646"/>
                  </a:lnTo>
                  <a:lnTo>
                    <a:pt x="91" y="646"/>
                  </a:lnTo>
                  <a:lnTo>
                    <a:pt x="93" y="646"/>
                  </a:lnTo>
                  <a:lnTo>
                    <a:pt x="93" y="646"/>
                  </a:lnTo>
                  <a:lnTo>
                    <a:pt x="96" y="649"/>
                  </a:lnTo>
                  <a:lnTo>
                    <a:pt x="96" y="649"/>
                  </a:lnTo>
                  <a:lnTo>
                    <a:pt x="95" y="651"/>
                  </a:lnTo>
                  <a:lnTo>
                    <a:pt x="95" y="651"/>
                  </a:lnTo>
                  <a:close/>
                  <a:moveTo>
                    <a:pt x="96" y="493"/>
                  </a:moveTo>
                  <a:lnTo>
                    <a:pt x="96" y="493"/>
                  </a:lnTo>
                  <a:lnTo>
                    <a:pt x="95" y="480"/>
                  </a:lnTo>
                  <a:lnTo>
                    <a:pt x="95" y="480"/>
                  </a:lnTo>
                  <a:lnTo>
                    <a:pt x="97" y="495"/>
                  </a:lnTo>
                  <a:lnTo>
                    <a:pt x="97" y="495"/>
                  </a:lnTo>
                  <a:lnTo>
                    <a:pt x="96" y="493"/>
                  </a:lnTo>
                  <a:lnTo>
                    <a:pt x="96" y="493"/>
                  </a:lnTo>
                  <a:close/>
                  <a:moveTo>
                    <a:pt x="100" y="578"/>
                  </a:moveTo>
                  <a:lnTo>
                    <a:pt x="100" y="578"/>
                  </a:lnTo>
                  <a:lnTo>
                    <a:pt x="99" y="540"/>
                  </a:lnTo>
                  <a:lnTo>
                    <a:pt x="99" y="522"/>
                  </a:lnTo>
                  <a:lnTo>
                    <a:pt x="99" y="503"/>
                  </a:lnTo>
                  <a:lnTo>
                    <a:pt x="99" y="503"/>
                  </a:lnTo>
                  <a:lnTo>
                    <a:pt x="101" y="534"/>
                  </a:lnTo>
                  <a:lnTo>
                    <a:pt x="102" y="567"/>
                  </a:lnTo>
                  <a:lnTo>
                    <a:pt x="102" y="567"/>
                  </a:lnTo>
                  <a:lnTo>
                    <a:pt x="100" y="578"/>
                  </a:lnTo>
                  <a:lnTo>
                    <a:pt x="100" y="578"/>
                  </a:lnTo>
                  <a:close/>
                  <a:moveTo>
                    <a:pt x="103" y="656"/>
                  </a:moveTo>
                  <a:lnTo>
                    <a:pt x="103" y="656"/>
                  </a:lnTo>
                  <a:lnTo>
                    <a:pt x="105" y="654"/>
                  </a:lnTo>
                  <a:lnTo>
                    <a:pt x="105" y="654"/>
                  </a:lnTo>
                  <a:lnTo>
                    <a:pt x="117" y="657"/>
                  </a:lnTo>
                  <a:lnTo>
                    <a:pt x="129" y="660"/>
                  </a:lnTo>
                  <a:lnTo>
                    <a:pt x="129" y="660"/>
                  </a:lnTo>
                  <a:lnTo>
                    <a:pt x="115" y="658"/>
                  </a:lnTo>
                  <a:lnTo>
                    <a:pt x="108" y="657"/>
                  </a:lnTo>
                  <a:lnTo>
                    <a:pt x="103" y="656"/>
                  </a:lnTo>
                  <a:lnTo>
                    <a:pt x="103" y="656"/>
                  </a:lnTo>
                  <a:close/>
                  <a:moveTo>
                    <a:pt x="102" y="619"/>
                  </a:moveTo>
                  <a:lnTo>
                    <a:pt x="102" y="619"/>
                  </a:lnTo>
                  <a:lnTo>
                    <a:pt x="102" y="616"/>
                  </a:lnTo>
                  <a:lnTo>
                    <a:pt x="102" y="616"/>
                  </a:lnTo>
                  <a:lnTo>
                    <a:pt x="103" y="620"/>
                  </a:lnTo>
                  <a:lnTo>
                    <a:pt x="103" y="620"/>
                  </a:lnTo>
                  <a:lnTo>
                    <a:pt x="102" y="619"/>
                  </a:lnTo>
                  <a:lnTo>
                    <a:pt x="102" y="619"/>
                  </a:lnTo>
                  <a:close/>
                  <a:moveTo>
                    <a:pt x="142" y="644"/>
                  </a:moveTo>
                  <a:lnTo>
                    <a:pt x="142" y="644"/>
                  </a:lnTo>
                  <a:lnTo>
                    <a:pt x="140" y="642"/>
                  </a:lnTo>
                  <a:lnTo>
                    <a:pt x="140" y="642"/>
                  </a:lnTo>
                  <a:lnTo>
                    <a:pt x="146" y="643"/>
                  </a:lnTo>
                  <a:lnTo>
                    <a:pt x="146" y="643"/>
                  </a:lnTo>
                  <a:lnTo>
                    <a:pt x="142" y="644"/>
                  </a:lnTo>
                  <a:lnTo>
                    <a:pt x="142" y="644"/>
                  </a:lnTo>
                  <a:close/>
                  <a:moveTo>
                    <a:pt x="209" y="655"/>
                  </a:moveTo>
                  <a:lnTo>
                    <a:pt x="209" y="655"/>
                  </a:lnTo>
                  <a:lnTo>
                    <a:pt x="182" y="656"/>
                  </a:lnTo>
                  <a:lnTo>
                    <a:pt x="182" y="656"/>
                  </a:lnTo>
                  <a:lnTo>
                    <a:pt x="214" y="654"/>
                  </a:lnTo>
                  <a:lnTo>
                    <a:pt x="245" y="651"/>
                  </a:lnTo>
                  <a:lnTo>
                    <a:pt x="309" y="651"/>
                  </a:lnTo>
                  <a:lnTo>
                    <a:pt x="309" y="651"/>
                  </a:lnTo>
                  <a:lnTo>
                    <a:pt x="313" y="652"/>
                  </a:lnTo>
                  <a:lnTo>
                    <a:pt x="313" y="652"/>
                  </a:lnTo>
                  <a:lnTo>
                    <a:pt x="286" y="651"/>
                  </a:lnTo>
                  <a:lnTo>
                    <a:pt x="261" y="651"/>
                  </a:lnTo>
                  <a:lnTo>
                    <a:pt x="209" y="655"/>
                  </a:lnTo>
                  <a:lnTo>
                    <a:pt x="209" y="655"/>
                  </a:lnTo>
                  <a:close/>
                  <a:moveTo>
                    <a:pt x="220" y="637"/>
                  </a:moveTo>
                  <a:lnTo>
                    <a:pt x="220" y="637"/>
                  </a:lnTo>
                  <a:lnTo>
                    <a:pt x="238" y="634"/>
                  </a:lnTo>
                  <a:lnTo>
                    <a:pt x="254" y="633"/>
                  </a:lnTo>
                  <a:lnTo>
                    <a:pt x="271" y="632"/>
                  </a:lnTo>
                  <a:lnTo>
                    <a:pt x="289" y="632"/>
                  </a:lnTo>
                  <a:lnTo>
                    <a:pt x="289" y="632"/>
                  </a:lnTo>
                  <a:lnTo>
                    <a:pt x="266" y="634"/>
                  </a:lnTo>
                  <a:lnTo>
                    <a:pt x="266" y="634"/>
                  </a:lnTo>
                  <a:lnTo>
                    <a:pt x="243" y="636"/>
                  </a:lnTo>
                  <a:lnTo>
                    <a:pt x="220" y="637"/>
                  </a:lnTo>
                  <a:lnTo>
                    <a:pt x="220" y="637"/>
                  </a:lnTo>
                  <a:close/>
                  <a:moveTo>
                    <a:pt x="318" y="654"/>
                  </a:moveTo>
                  <a:lnTo>
                    <a:pt x="318" y="654"/>
                  </a:lnTo>
                  <a:lnTo>
                    <a:pt x="320" y="651"/>
                  </a:lnTo>
                  <a:lnTo>
                    <a:pt x="320" y="651"/>
                  </a:lnTo>
                  <a:lnTo>
                    <a:pt x="337" y="651"/>
                  </a:lnTo>
                  <a:lnTo>
                    <a:pt x="337" y="651"/>
                  </a:lnTo>
                  <a:lnTo>
                    <a:pt x="338" y="655"/>
                  </a:lnTo>
                  <a:lnTo>
                    <a:pt x="338" y="655"/>
                  </a:lnTo>
                  <a:lnTo>
                    <a:pt x="318" y="654"/>
                  </a:lnTo>
                  <a:lnTo>
                    <a:pt x="318" y="654"/>
                  </a:lnTo>
                  <a:close/>
                  <a:moveTo>
                    <a:pt x="363" y="640"/>
                  </a:moveTo>
                  <a:lnTo>
                    <a:pt x="363" y="640"/>
                  </a:lnTo>
                  <a:lnTo>
                    <a:pt x="341" y="640"/>
                  </a:lnTo>
                  <a:lnTo>
                    <a:pt x="341" y="640"/>
                  </a:lnTo>
                  <a:lnTo>
                    <a:pt x="354" y="639"/>
                  </a:lnTo>
                  <a:lnTo>
                    <a:pt x="368" y="638"/>
                  </a:lnTo>
                  <a:lnTo>
                    <a:pt x="368" y="638"/>
                  </a:lnTo>
                  <a:lnTo>
                    <a:pt x="363" y="640"/>
                  </a:lnTo>
                  <a:lnTo>
                    <a:pt x="363" y="640"/>
                  </a:lnTo>
                  <a:close/>
                  <a:moveTo>
                    <a:pt x="382" y="656"/>
                  </a:moveTo>
                  <a:lnTo>
                    <a:pt x="382" y="656"/>
                  </a:lnTo>
                  <a:lnTo>
                    <a:pt x="398" y="654"/>
                  </a:lnTo>
                  <a:lnTo>
                    <a:pt x="398" y="654"/>
                  </a:lnTo>
                  <a:lnTo>
                    <a:pt x="416" y="654"/>
                  </a:lnTo>
                  <a:lnTo>
                    <a:pt x="416" y="654"/>
                  </a:lnTo>
                  <a:lnTo>
                    <a:pt x="382" y="656"/>
                  </a:lnTo>
                  <a:lnTo>
                    <a:pt x="382" y="656"/>
                  </a:lnTo>
                  <a:close/>
                  <a:moveTo>
                    <a:pt x="507" y="628"/>
                  </a:moveTo>
                  <a:lnTo>
                    <a:pt x="507" y="628"/>
                  </a:lnTo>
                  <a:lnTo>
                    <a:pt x="473" y="630"/>
                  </a:lnTo>
                  <a:lnTo>
                    <a:pt x="438" y="632"/>
                  </a:lnTo>
                  <a:lnTo>
                    <a:pt x="438" y="632"/>
                  </a:lnTo>
                  <a:lnTo>
                    <a:pt x="438" y="631"/>
                  </a:lnTo>
                  <a:lnTo>
                    <a:pt x="438" y="631"/>
                  </a:lnTo>
                  <a:lnTo>
                    <a:pt x="512" y="628"/>
                  </a:lnTo>
                  <a:lnTo>
                    <a:pt x="512" y="628"/>
                  </a:lnTo>
                  <a:lnTo>
                    <a:pt x="507" y="628"/>
                  </a:lnTo>
                  <a:lnTo>
                    <a:pt x="507" y="628"/>
                  </a:lnTo>
                  <a:close/>
                  <a:moveTo>
                    <a:pt x="534" y="642"/>
                  </a:moveTo>
                  <a:lnTo>
                    <a:pt x="534" y="642"/>
                  </a:lnTo>
                  <a:lnTo>
                    <a:pt x="557" y="640"/>
                  </a:lnTo>
                  <a:lnTo>
                    <a:pt x="557" y="640"/>
                  </a:lnTo>
                  <a:lnTo>
                    <a:pt x="534" y="642"/>
                  </a:lnTo>
                  <a:lnTo>
                    <a:pt x="534" y="642"/>
                  </a:lnTo>
                  <a:close/>
                  <a:moveTo>
                    <a:pt x="615" y="640"/>
                  </a:moveTo>
                  <a:lnTo>
                    <a:pt x="615" y="640"/>
                  </a:lnTo>
                  <a:lnTo>
                    <a:pt x="587" y="640"/>
                  </a:lnTo>
                  <a:lnTo>
                    <a:pt x="587" y="640"/>
                  </a:lnTo>
                  <a:lnTo>
                    <a:pt x="590" y="639"/>
                  </a:lnTo>
                  <a:lnTo>
                    <a:pt x="590" y="639"/>
                  </a:lnTo>
                  <a:lnTo>
                    <a:pt x="591" y="638"/>
                  </a:lnTo>
                  <a:lnTo>
                    <a:pt x="591" y="638"/>
                  </a:lnTo>
                  <a:lnTo>
                    <a:pt x="616" y="638"/>
                  </a:lnTo>
                  <a:lnTo>
                    <a:pt x="616" y="638"/>
                  </a:lnTo>
                  <a:lnTo>
                    <a:pt x="615" y="640"/>
                  </a:lnTo>
                  <a:lnTo>
                    <a:pt x="615" y="640"/>
                  </a:lnTo>
                  <a:close/>
                  <a:moveTo>
                    <a:pt x="674" y="643"/>
                  </a:moveTo>
                  <a:lnTo>
                    <a:pt x="674" y="643"/>
                  </a:lnTo>
                  <a:lnTo>
                    <a:pt x="631" y="640"/>
                  </a:lnTo>
                  <a:lnTo>
                    <a:pt x="631" y="640"/>
                  </a:lnTo>
                  <a:lnTo>
                    <a:pt x="626" y="638"/>
                  </a:lnTo>
                  <a:lnTo>
                    <a:pt x="626" y="638"/>
                  </a:lnTo>
                  <a:lnTo>
                    <a:pt x="675" y="638"/>
                  </a:lnTo>
                  <a:lnTo>
                    <a:pt x="675" y="638"/>
                  </a:lnTo>
                  <a:lnTo>
                    <a:pt x="674" y="640"/>
                  </a:lnTo>
                  <a:lnTo>
                    <a:pt x="674" y="643"/>
                  </a:lnTo>
                  <a:lnTo>
                    <a:pt x="674" y="643"/>
                  </a:lnTo>
                  <a:close/>
                  <a:moveTo>
                    <a:pt x="693" y="644"/>
                  </a:moveTo>
                  <a:lnTo>
                    <a:pt x="693" y="644"/>
                  </a:lnTo>
                  <a:lnTo>
                    <a:pt x="688" y="642"/>
                  </a:lnTo>
                  <a:lnTo>
                    <a:pt x="688" y="642"/>
                  </a:lnTo>
                  <a:lnTo>
                    <a:pt x="694" y="639"/>
                  </a:lnTo>
                  <a:lnTo>
                    <a:pt x="694" y="639"/>
                  </a:lnTo>
                  <a:lnTo>
                    <a:pt x="709" y="645"/>
                  </a:lnTo>
                  <a:lnTo>
                    <a:pt x="709" y="645"/>
                  </a:lnTo>
                  <a:lnTo>
                    <a:pt x="693" y="644"/>
                  </a:lnTo>
                  <a:lnTo>
                    <a:pt x="693" y="644"/>
                  </a:lnTo>
                  <a:close/>
                  <a:moveTo>
                    <a:pt x="723" y="628"/>
                  </a:moveTo>
                  <a:lnTo>
                    <a:pt x="723" y="628"/>
                  </a:lnTo>
                  <a:lnTo>
                    <a:pt x="817" y="626"/>
                  </a:lnTo>
                  <a:lnTo>
                    <a:pt x="817" y="626"/>
                  </a:lnTo>
                  <a:lnTo>
                    <a:pt x="815" y="626"/>
                  </a:lnTo>
                  <a:lnTo>
                    <a:pt x="815" y="626"/>
                  </a:lnTo>
                  <a:lnTo>
                    <a:pt x="800" y="627"/>
                  </a:lnTo>
                  <a:lnTo>
                    <a:pt x="786" y="630"/>
                  </a:lnTo>
                  <a:lnTo>
                    <a:pt x="786" y="630"/>
                  </a:lnTo>
                  <a:lnTo>
                    <a:pt x="755" y="630"/>
                  </a:lnTo>
                  <a:lnTo>
                    <a:pt x="723" y="628"/>
                  </a:lnTo>
                  <a:lnTo>
                    <a:pt x="723" y="628"/>
                  </a:lnTo>
                  <a:close/>
                  <a:moveTo>
                    <a:pt x="764" y="644"/>
                  </a:moveTo>
                  <a:lnTo>
                    <a:pt x="764" y="644"/>
                  </a:lnTo>
                  <a:lnTo>
                    <a:pt x="775" y="642"/>
                  </a:lnTo>
                  <a:lnTo>
                    <a:pt x="775" y="642"/>
                  </a:lnTo>
                  <a:lnTo>
                    <a:pt x="784" y="640"/>
                  </a:lnTo>
                  <a:lnTo>
                    <a:pt x="784" y="640"/>
                  </a:lnTo>
                  <a:lnTo>
                    <a:pt x="815" y="637"/>
                  </a:lnTo>
                  <a:lnTo>
                    <a:pt x="831" y="637"/>
                  </a:lnTo>
                  <a:lnTo>
                    <a:pt x="845" y="638"/>
                  </a:lnTo>
                  <a:lnTo>
                    <a:pt x="845" y="638"/>
                  </a:lnTo>
                  <a:lnTo>
                    <a:pt x="805" y="643"/>
                  </a:lnTo>
                  <a:lnTo>
                    <a:pt x="785" y="644"/>
                  </a:lnTo>
                  <a:lnTo>
                    <a:pt x="764" y="644"/>
                  </a:lnTo>
                  <a:lnTo>
                    <a:pt x="764" y="644"/>
                  </a:lnTo>
                  <a:close/>
                  <a:moveTo>
                    <a:pt x="880" y="628"/>
                  </a:moveTo>
                  <a:lnTo>
                    <a:pt x="880" y="628"/>
                  </a:lnTo>
                  <a:lnTo>
                    <a:pt x="881" y="626"/>
                  </a:lnTo>
                  <a:lnTo>
                    <a:pt x="881" y="625"/>
                  </a:lnTo>
                  <a:lnTo>
                    <a:pt x="881" y="625"/>
                  </a:lnTo>
                  <a:lnTo>
                    <a:pt x="920" y="625"/>
                  </a:lnTo>
                  <a:lnTo>
                    <a:pt x="959" y="627"/>
                  </a:lnTo>
                  <a:lnTo>
                    <a:pt x="959" y="627"/>
                  </a:lnTo>
                  <a:lnTo>
                    <a:pt x="920" y="628"/>
                  </a:lnTo>
                  <a:lnTo>
                    <a:pt x="880" y="628"/>
                  </a:lnTo>
                  <a:lnTo>
                    <a:pt x="880" y="628"/>
                  </a:lnTo>
                  <a:close/>
                  <a:moveTo>
                    <a:pt x="1029" y="633"/>
                  </a:moveTo>
                  <a:lnTo>
                    <a:pt x="1029" y="633"/>
                  </a:lnTo>
                  <a:lnTo>
                    <a:pt x="1027" y="632"/>
                  </a:lnTo>
                  <a:lnTo>
                    <a:pt x="1024" y="631"/>
                  </a:lnTo>
                  <a:lnTo>
                    <a:pt x="1024" y="631"/>
                  </a:lnTo>
                  <a:lnTo>
                    <a:pt x="1038" y="630"/>
                  </a:lnTo>
                  <a:lnTo>
                    <a:pt x="1052" y="630"/>
                  </a:lnTo>
                  <a:lnTo>
                    <a:pt x="1052" y="630"/>
                  </a:lnTo>
                  <a:lnTo>
                    <a:pt x="1029" y="633"/>
                  </a:lnTo>
                  <a:lnTo>
                    <a:pt x="1029" y="633"/>
                  </a:lnTo>
                  <a:close/>
                  <a:moveTo>
                    <a:pt x="1097" y="628"/>
                  </a:moveTo>
                  <a:lnTo>
                    <a:pt x="1097" y="628"/>
                  </a:lnTo>
                  <a:lnTo>
                    <a:pt x="1083" y="633"/>
                  </a:lnTo>
                  <a:lnTo>
                    <a:pt x="1069" y="636"/>
                  </a:lnTo>
                  <a:lnTo>
                    <a:pt x="1069" y="636"/>
                  </a:lnTo>
                  <a:lnTo>
                    <a:pt x="1087" y="630"/>
                  </a:lnTo>
                  <a:lnTo>
                    <a:pt x="1104" y="624"/>
                  </a:lnTo>
                  <a:lnTo>
                    <a:pt x="1137" y="608"/>
                  </a:lnTo>
                  <a:lnTo>
                    <a:pt x="1137" y="608"/>
                  </a:lnTo>
                  <a:lnTo>
                    <a:pt x="1117" y="619"/>
                  </a:lnTo>
                  <a:lnTo>
                    <a:pt x="1097" y="628"/>
                  </a:lnTo>
                  <a:lnTo>
                    <a:pt x="1097" y="628"/>
                  </a:lnTo>
                  <a:close/>
                  <a:moveTo>
                    <a:pt x="1064" y="621"/>
                  </a:moveTo>
                  <a:lnTo>
                    <a:pt x="1064" y="621"/>
                  </a:lnTo>
                  <a:lnTo>
                    <a:pt x="1071" y="619"/>
                  </a:lnTo>
                  <a:lnTo>
                    <a:pt x="1071" y="619"/>
                  </a:lnTo>
                  <a:lnTo>
                    <a:pt x="1071" y="621"/>
                  </a:lnTo>
                  <a:lnTo>
                    <a:pt x="1071" y="621"/>
                  </a:lnTo>
                  <a:lnTo>
                    <a:pt x="1064" y="621"/>
                  </a:lnTo>
                  <a:lnTo>
                    <a:pt x="1064" y="621"/>
                  </a:lnTo>
                  <a:close/>
                  <a:moveTo>
                    <a:pt x="1202" y="548"/>
                  </a:moveTo>
                  <a:lnTo>
                    <a:pt x="1202" y="548"/>
                  </a:lnTo>
                  <a:lnTo>
                    <a:pt x="1231" y="528"/>
                  </a:lnTo>
                  <a:lnTo>
                    <a:pt x="1246" y="519"/>
                  </a:lnTo>
                  <a:lnTo>
                    <a:pt x="1260" y="510"/>
                  </a:lnTo>
                  <a:lnTo>
                    <a:pt x="1260" y="510"/>
                  </a:lnTo>
                  <a:lnTo>
                    <a:pt x="1224" y="533"/>
                  </a:lnTo>
                  <a:lnTo>
                    <a:pt x="1224" y="533"/>
                  </a:lnTo>
                  <a:lnTo>
                    <a:pt x="1202" y="548"/>
                  </a:lnTo>
                  <a:lnTo>
                    <a:pt x="1202" y="548"/>
                  </a:lnTo>
                  <a:close/>
                  <a:moveTo>
                    <a:pt x="1254" y="527"/>
                  </a:moveTo>
                  <a:lnTo>
                    <a:pt x="1254" y="527"/>
                  </a:lnTo>
                  <a:lnTo>
                    <a:pt x="1233" y="539"/>
                  </a:lnTo>
                  <a:lnTo>
                    <a:pt x="1233" y="539"/>
                  </a:lnTo>
                  <a:lnTo>
                    <a:pt x="1264" y="519"/>
                  </a:lnTo>
                  <a:lnTo>
                    <a:pt x="1264" y="519"/>
                  </a:lnTo>
                  <a:lnTo>
                    <a:pt x="1254" y="527"/>
                  </a:lnTo>
                  <a:lnTo>
                    <a:pt x="1254" y="527"/>
                  </a:lnTo>
                  <a:close/>
                  <a:moveTo>
                    <a:pt x="1290" y="504"/>
                  </a:moveTo>
                  <a:lnTo>
                    <a:pt x="1290" y="504"/>
                  </a:lnTo>
                  <a:lnTo>
                    <a:pt x="1278" y="510"/>
                  </a:lnTo>
                  <a:lnTo>
                    <a:pt x="1278" y="510"/>
                  </a:lnTo>
                  <a:lnTo>
                    <a:pt x="1294" y="500"/>
                  </a:lnTo>
                  <a:lnTo>
                    <a:pt x="1294" y="500"/>
                  </a:lnTo>
                  <a:lnTo>
                    <a:pt x="1290" y="504"/>
                  </a:lnTo>
                  <a:lnTo>
                    <a:pt x="1290" y="504"/>
                  </a:lnTo>
                  <a:close/>
                  <a:moveTo>
                    <a:pt x="1310" y="495"/>
                  </a:moveTo>
                  <a:lnTo>
                    <a:pt x="1310" y="495"/>
                  </a:lnTo>
                  <a:lnTo>
                    <a:pt x="1314" y="487"/>
                  </a:lnTo>
                  <a:lnTo>
                    <a:pt x="1314" y="487"/>
                  </a:lnTo>
                  <a:lnTo>
                    <a:pt x="1320" y="484"/>
                  </a:lnTo>
                  <a:lnTo>
                    <a:pt x="1320" y="484"/>
                  </a:lnTo>
                  <a:lnTo>
                    <a:pt x="1310" y="495"/>
                  </a:lnTo>
                  <a:lnTo>
                    <a:pt x="1310" y="495"/>
                  </a:lnTo>
                  <a:close/>
                  <a:moveTo>
                    <a:pt x="1317" y="474"/>
                  </a:moveTo>
                  <a:lnTo>
                    <a:pt x="1317" y="474"/>
                  </a:lnTo>
                  <a:lnTo>
                    <a:pt x="1319" y="473"/>
                  </a:lnTo>
                  <a:lnTo>
                    <a:pt x="1319" y="473"/>
                  </a:lnTo>
                  <a:lnTo>
                    <a:pt x="1319" y="473"/>
                  </a:lnTo>
                  <a:lnTo>
                    <a:pt x="1319" y="473"/>
                  </a:lnTo>
                  <a:lnTo>
                    <a:pt x="1317" y="474"/>
                  </a:lnTo>
                  <a:lnTo>
                    <a:pt x="1317" y="474"/>
                  </a:lnTo>
                  <a:close/>
                  <a:moveTo>
                    <a:pt x="1094" y="267"/>
                  </a:moveTo>
                  <a:lnTo>
                    <a:pt x="1094" y="267"/>
                  </a:lnTo>
                  <a:lnTo>
                    <a:pt x="1112" y="274"/>
                  </a:lnTo>
                  <a:lnTo>
                    <a:pt x="1131" y="283"/>
                  </a:lnTo>
                  <a:lnTo>
                    <a:pt x="1150" y="294"/>
                  </a:lnTo>
                  <a:lnTo>
                    <a:pt x="1168" y="306"/>
                  </a:lnTo>
                  <a:lnTo>
                    <a:pt x="1184" y="319"/>
                  </a:lnTo>
                  <a:lnTo>
                    <a:pt x="1200" y="332"/>
                  </a:lnTo>
                  <a:lnTo>
                    <a:pt x="1216" y="347"/>
                  </a:lnTo>
                  <a:lnTo>
                    <a:pt x="1230" y="361"/>
                  </a:lnTo>
                  <a:lnTo>
                    <a:pt x="1230" y="361"/>
                  </a:lnTo>
                  <a:lnTo>
                    <a:pt x="1241" y="372"/>
                  </a:lnTo>
                  <a:lnTo>
                    <a:pt x="1253" y="381"/>
                  </a:lnTo>
                  <a:lnTo>
                    <a:pt x="1280" y="400"/>
                  </a:lnTo>
                  <a:lnTo>
                    <a:pt x="1305" y="418"/>
                  </a:lnTo>
                  <a:lnTo>
                    <a:pt x="1317" y="427"/>
                  </a:lnTo>
                  <a:lnTo>
                    <a:pt x="1329" y="438"/>
                  </a:lnTo>
                  <a:lnTo>
                    <a:pt x="1329" y="438"/>
                  </a:lnTo>
                  <a:lnTo>
                    <a:pt x="1322" y="454"/>
                  </a:lnTo>
                  <a:lnTo>
                    <a:pt x="1318" y="460"/>
                  </a:lnTo>
                  <a:lnTo>
                    <a:pt x="1311" y="467"/>
                  </a:lnTo>
                  <a:lnTo>
                    <a:pt x="1311" y="467"/>
                  </a:lnTo>
                  <a:lnTo>
                    <a:pt x="1292" y="478"/>
                  </a:lnTo>
                  <a:lnTo>
                    <a:pt x="1281" y="485"/>
                  </a:lnTo>
                  <a:lnTo>
                    <a:pt x="1278" y="489"/>
                  </a:lnTo>
                  <a:lnTo>
                    <a:pt x="1277" y="491"/>
                  </a:lnTo>
                  <a:lnTo>
                    <a:pt x="1277" y="491"/>
                  </a:lnTo>
                  <a:lnTo>
                    <a:pt x="1260" y="500"/>
                  </a:lnTo>
                  <a:lnTo>
                    <a:pt x="1243" y="508"/>
                  </a:lnTo>
                  <a:lnTo>
                    <a:pt x="1228" y="518"/>
                  </a:lnTo>
                  <a:lnTo>
                    <a:pt x="1213" y="528"/>
                  </a:lnTo>
                  <a:lnTo>
                    <a:pt x="1183" y="550"/>
                  </a:lnTo>
                  <a:lnTo>
                    <a:pt x="1153" y="571"/>
                  </a:lnTo>
                  <a:lnTo>
                    <a:pt x="1153" y="571"/>
                  </a:lnTo>
                  <a:lnTo>
                    <a:pt x="1135" y="581"/>
                  </a:lnTo>
                  <a:lnTo>
                    <a:pt x="1117" y="591"/>
                  </a:lnTo>
                  <a:lnTo>
                    <a:pt x="1098" y="599"/>
                  </a:lnTo>
                  <a:lnTo>
                    <a:pt x="1080" y="605"/>
                  </a:lnTo>
                  <a:lnTo>
                    <a:pt x="1060" y="610"/>
                  </a:lnTo>
                  <a:lnTo>
                    <a:pt x="1040" y="614"/>
                  </a:lnTo>
                  <a:lnTo>
                    <a:pt x="1020" y="616"/>
                  </a:lnTo>
                  <a:lnTo>
                    <a:pt x="999" y="618"/>
                  </a:lnTo>
                  <a:lnTo>
                    <a:pt x="999" y="618"/>
                  </a:lnTo>
                  <a:lnTo>
                    <a:pt x="959" y="618"/>
                  </a:lnTo>
                  <a:lnTo>
                    <a:pt x="920" y="616"/>
                  </a:lnTo>
                  <a:lnTo>
                    <a:pt x="879" y="615"/>
                  </a:lnTo>
                  <a:lnTo>
                    <a:pt x="839" y="615"/>
                  </a:lnTo>
                  <a:lnTo>
                    <a:pt x="839" y="615"/>
                  </a:lnTo>
                  <a:lnTo>
                    <a:pt x="753" y="619"/>
                  </a:lnTo>
                  <a:lnTo>
                    <a:pt x="711" y="620"/>
                  </a:lnTo>
                  <a:lnTo>
                    <a:pt x="668" y="620"/>
                  </a:lnTo>
                  <a:lnTo>
                    <a:pt x="668" y="620"/>
                  </a:lnTo>
                  <a:lnTo>
                    <a:pt x="655" y="618"/>
                  </a:lnTo>
                  <a:lnTo>
                    <a:pt x="642" y="616"/>
                  </a:lnTo>
                  <a:lnTo>
                    <a:pt x="613" y="616"/>
                  </a:lnTo>
                  <a:lnTo>
                    <a:pt x="583" y="618"/>
                  </a:lnTo>
                  <a:lnTo>
                    <a:pt x="555" y="618"/>
                  </a:lnTo>
                  <a:lnTo>
                    <a:pt x="555" y="618"/>
                  </a:lnTo>
                  <a:lnTo>
                    <a:pt x="487" y="619"/>
                  </a:lnTo>
                  <a:lnTo>
                    <a:pt x="420" y="621"/>
                  </a:lnTo>
                  <a:lnTo>
                    <a:pt x="420" y="621"/>
                  </a:lnTo>
                  <a:lnTo>
                    <a:pt x="406" y="620"/>
                  </a:lnTo>
                  <a:lnTo>
                    <a:pt x="391" y="620"/>
                  </a:lnTo>
                  <a:lnTo>
                    <a:pt x="377" y="621"/>
                  </a:lnTo>
                  <a:lnTo>
                    <a:pt x="362" y="622"/>
                  </a:lnTo>
                  <a:lnTo>
                    <a:pt x="362" y="622"/>
                  </a:lnTo>
                  <a:lnTo>
                    <a:pt x="324" y="624"/>
                  </a:lnTo>
                  <a:lnTo>
                    <a:pt x="284" y="622"/>
                  </a:lnTo>
                  <a:lnTo>
                    <a:pt x="284" y="622"/>
                  </a:lnTo>
                  <a:lnTo>
                    <a:pt x="268" y="622"/>
                  </a:lnTo>
                  <a:lnTo>
                    <a:pt x="252" y="624"/>
                  </a:lnTo>
                  <a:lnTo>
                    <a:pt x="219" y="628"/>
                  </a:lnTo>
                  <a:lnTo>
                    <a:pt x="188" y="632"/>
                  </a:lnTo>
                  <a:lnTo>
                    <a:pt x="171" y="633"/>
                  </a:lnTo>
                  <a:lnTo>
                    <a:pt x="155" y="634"/>
                  </a:lnTo>
                  <a:lnTo>
                    <a:pt x="155" y="634"/>
                  </a:lnTo>
                  <a:lnTo>
                    <a:pt x="141" y="633"/>
                  </a:lnTo>
                  <a:lnTo>
                    <a:pt x="131" y="630"/>
                  </a:lnTo>
                  <a:lnTo>
                    <a:pt x="123" y="626"/>
                  </a:lnTo>
                  <a:lnTo>
                    <a:pt x="118" y="620"/>
                  </a:lnTo>
                  <a:lnTo>
                    <a:pt x="114" y="613"/>
                  </a:lnTo>
                  <a:lnTo>
                    <a:pt x="112" y="603"/>
                  </a:lnTo>
                  <a:lnTo>
                    <a:pt x="111" y="592"/>
                  </a:lnTo>
                  <a:lnTo>
                    <a:pt x="112" y="580"/>
                  </a:lnTo>
                  <a:lnTo>
                    <a:pt x="112" y="580"/>
                  </a:lnTo>
                  <a:lnTo>
                    <a:pt x="113" y="554"/>
                  </a:lnTo>
                  <a:lnTo>
                    <a:pt x="114" y="527"/>
                  </a:lnTo>
                  <a:lnTo>
                    <a:pt x="114" y="514"/>
                  </a:lnTo>
                  <a:lnTo>
                    <a:pt x="113" y="500"/>
                  </a:lnTo>
                  <a:lnTo>
                    <a:pt x="111" y="486"/>
                  </a:lnTo>
                  <a:lnTo>
                    <a:pt x="107" y="474"/>
                  </a:lnTo>
                  <a:lnTo>
                    <a:pt x="107" y="474"/>
                  </a:lnTo>
                  <a:lnTo>
                    <a:pt x="102" y="460"/>
                  </a:lnTo>
                  <a:lnTo>
                    <a:pt x="99" y="444"/>
                  </a:lnTo>
                  <a:lnTo>
                    <a:pt x="91" y="412"/>
                  </a:lnTo>
                  <a:lnTo>
                    <a:pt x="88" y="378"/>
                  </a:lnTo>
                  <a:lnTo>
                    <a:pt x="87" y="347"/>
                  </a:lnTo>
                  <a:lnTo>
                    <a:pt x="87" y="347"/>
                  </a:lnTo>
                  <a:lnTo>
                    <a:pt x="88" y="333"/>
                  </a:lnTo>
                  <a:lnTo>
                    <a:pt x="90" y="320"/>
                  </a:lnTo>
                  <a:lnTo>
                    <a:pt x="93" y="313"/>
                  </a:lnTo>
                  <a:lnTo>
                    <a:pt x="95" y="307"/>
                  </a:lnTo>
                  <a:lnTo>
                    <a:pt x="99" y="302"/>
                  </a:lnTo>
                  <a:lnTo>
                    <a:pt x="105" y="297"/>
                  </a:lnTo>
                  <a:lnTo>
                    <a:pt x="105" y="297"/>
                  </a:lnTo>
                  <a:lnTo>
                    <a:pt x="108" y="295"/>
                  </a:lnTo>
                  <a:lnTo>
                    <a:pt x="114" y="294"/>
                  </a:lnTo>
                  <a:lnTo>
                    <a:pt x="126" y="290"/>
                  </a:lnTo>
                  <a:lnTo>
                    <a:pt x="137" y="288"/>
                  </a:lnTo>
                  <a:lnTo>
                    <a:pt x="142" y="285"/>
                  </a:lnTo>
                  <a:lnTo>
                    <a:pt x="146" y="283"/>
                  </a:lnTo>
                  <a:lnTo>
                    <a:pt x="146" y="283"/>
                  </a:lnTo>
                  <a:lnTo>
                    <a:pt x="164" y="285"/>
                  </a:lnTo>
                  <a:lnTo>
                    <a:pt x="182" y="288"/>
                  </a:lnTo>
                  <a:lnTo>
                    <a:pt x="201" y="288"/>
                  </a:lnTo>
                  <a:lnTo>
                    <a:pt x="219" y="288"/>
                  </a:lnTo>
                  <a:lnTo>
                    <a:pt x="256" y="285"/>
                  </a:lnTo>
                  <a:lnTo>
                    <a:pt x="276" y="285"/>
                  </a:lnTo>
                  <a:lnTo>
                    <a:pt x="294" y="285"/>
                  </a:lnTo>
                  <a:lnTo>
                    <a:pt x="294" y="285"/>
                  </a:lnTo>
                  <a:lnTo>
                    <a:pt x="290" y="292"/>
                  </a:lnTo>
                  <a:lnTo>
                    <a:pt x="286" y="301"/>
                  </a:lnTo>
                  <a:lnTo>
                    <a:pt x="286" y="301"/>
                  </a:lnTo>
                  <a:lnTo>
                    <a:pt x="278" y="301"/>
                  </a:lnTo>
                  <a:lnTo>
                    <a:pt x="266" y="304"/>
                  </a:lnTo>
                  <a:lnTo>
                    <a:pt x="261" y="307"/>
                  </a:lnTo>
                  <a:lnTo>
                    <a:pt x="256" y="309"/>
                  </a:lnTo>
                  <a:lnTo>
                    <a:pt x="253" y="313"/>
                  </a:lnTo>
                  <a:lnTo>
                    <a:pt x="253" y="314"/>
                  </a:lnTo>
                  <a:lnTo>
                    <a:pt x="253" y="316"/>
                  </a:lnTo>
                  <a:lnTo>
                    <a:pt x="253" y="316"/>
                  </a:lnTo>
                  <a:lnTo>
                    <a:pt x="252" y="321"/>
                  </a:lnTo>
                  <a:lnTo>
                    <a:pt x="250" y="325"/>
                  </a:lnTo>
                  <a:lnTo>
                    <a:pt x="250" y="328"/>
                  </a:lnTo>
                  <a:lnTo>
                    <a:pt x="252" y="332"/>
                  </a:lnTo>
                  <a:lnTo>
                    <a:pt x="253" y="336"/>
                  </a:lnTo>
                  <a:lnTo>
                    <a:pt x="255" y="339"/>
                  </a:lnTo>
                  <a:lnTo>
                    <a:pt x="261" y="344"/>
                  </a:lnTo>
                  <a:lnTo>
                    <a:pt x="270" y="348"/>
                  </a:lnTo>
                  <a:lnTo>
                    <a:pt x="278" y="350"/>
                  </a:lnTo>
                  <a:lnTo>
                    <a:pt x="286" y="351"/>
                  </a:lnTo>
                  <a:lnTo>
                    <a:pt x="294" y="350"/>
                  </a:lnTo>
                  <a:lnTo>
                    <a:pt x="294" y="350"/>
                  </a:lnTo>
                  <a:lnTo>
                    <a:pt x="298" y="349"/>
                  </a:lnTo>
                  <a:lnTo>
                    <a:pt x="302" y="348"/>
                  </a:lnTo>
                  <a:lnTo>
                    <a:pt x="306" y="345"/>
                  </a:lnTo>
                  <a:lnTo>
                    <a:pt x="308" y="342"/>
                  </a:lnTo>
                  <a:lnTo>
                    <a:pt x="312" y="336"/>
                  </a:lnTo>
                  <a:lnTo>
                    <a:pt x="314" y="327"/>
                  </a:lnTo>
                  <a:lnTo>
                    <a:pt x="313" y="320"/>
                  </a:lnTo>
                  <a:lnTo>
                    <a:pt x="309" y="313"/>
                  </a:lnTo>
                  <a:lnTo>
                    <a:pt x="304" y="307"/>
                  </a:lnTo>
                  <a:lnTo>
                    <a:pt x="301" y="304"/>
                  </a:lnTo>
                  <a:lnTo>
                    <a:pt x="296" y="302"/>
                  </a:lnTo>
                  <a:lnTo>
                    <a:pt x="296" y="302"/>
                  </a:lnTo>
                  <a:lnTo>
                    <a:pt x="300" y="294"/>
                  </a:lnTo>
                  <a:lnTo>
                    <a:pt x="303" y="285"/>
                  </a:lnTo>
                  <a:lnTo>
                    <a:pt x="303" y="285"/>
                  </a:lnTo>
                  <a:lnTo>
                    <a:pt x="383" y="286"/>
                  </a:lnTo>
                  <a:lnTo>
                    <a:pt x="463" y="285"/>
                  </a:lnTo>
                  <a:lnTo>
                    <a:pt x="622" y="282"/>
                  </a:lnTo>
                  <a:lnTo>
                    <a:pt x="782" y="278"/>
                  </a:lnTo>
                  <a:lnTo>
                    <a:pt x="942" y="274"/>
                  </a:lnTo>
                  <a:lnTo>
                    <a:pt x="942" y="274"/>
                  </a:lnTo>
                  <a:lnTo>
                    <a:pt x="939" y="284"/>
                  </a:lnTo>
                  <a:lnTo>
                    <a:pt x="934" y="294"/>
                  </a:lnTo>
                  <a:lnTo>
                    <a:pt x="934" y="294"/>
                  </a:lnTo>
                  <a:lnTo>
                    <a:pt x="926" y="291"/>
                  </a:lnTo>
                  <a:lnTo>
                    <a:pt x="912" y="291"/>
                  </a:lnTo>
                  <a:lnTo>
                    <a:pt x="905" y="291"/>
                  </a:lnTo>
                  <a:lnTo>
                    <a:pt x="900" y="292"/>
                  </a:lnTo>
                  <a:lnTo>
                    <a:pt x="898" y="294"/>
                  </a:lnTo>
                  <a:lnTo>
                    <a:pt x="898" y="295"/>
                  </a:lnTo>
                  <a:lnTo>
                    <a:pt x="898" y="296"/>
                  </a:lnTo>
                  <a:lnTo>
                    <a:pt x="899" y="298"/>
                  </a:lnTo>
                  <a:lnTo>
                    <a:pt x="899" y="298"/>
                  </a:lnTo>
                  <a:lnTo>
                    <a:pt x="896" y="303"/>
                  </a:lnTo>
                  <a:lnTo>
                    <a:pt x="896" y="303"/>
                  </a:lnTo>
                  <a:lnTo>
                    <a:pt x="894" y="304"/>
                  </a:lnTo>
                  <a:lnTo>
                    <a:pt x="892" y="306"/>
                  </a:lnTo>
                  <a:lnTo>
                    <a:pt x="892" y="309"/>
                  </a:lnTo>
                  <a:lnTo>
                    <a:pt x="892" y="314"/>
                  </a:lnTo>
                  <a:lnTo>
                    <a:pt x="893" y="318"/>
                  </a:lnTo>
                  <a:lnTo>
                    <a:pt x="893" y="318"/>
                  </a:lnTo>
                  <a:lnTo>
                    <a:pt x="896" y="321"/>
                  </a:lnTo>
                  <a:lnTo>
                    <a:pt x="898" y="325"/>
                  </a:lnTo>
                  <a:lnTo>
                    <a:pt x="902" y="328"/>
                  </a:lnTo>
                  <a:lnTo>
                    <a:pt x="906" y="331"/>
                  </a:lnTo>
                  <a:lnTo>
                    <a:pt x="915" y="335"/>
                  </a:lnTo>
                  <a:lnTo>
                    <a:pt x="924" y="336"/>
                  </a:lnTo>
                  <a:lnTo>
                    <a:pt x="924" y="336"/>
                  </a:lnTo>
                  <a:lnTo>
                    <a:pt x="909" y="339"/>
                  </a:lnTo>
                  <a:lnTo>
                    <a:pt x="893" y="343"/>
                  </a:lnTo>
                  <a:lnTo>
                    <a:pt x="877" y="344"/>
                  </a:lnTo>
                  <a:lnTo>
                    <a:pt x="870" y="344"/>
                  </a:lnTo>
                  <a:lnTo>
                    <a:pt x="862" y="343"/>
                  </a:lnTo>
                  <a:lnTo>
                    <a:pt x="862" y="343"/>
                  </a:lnTo>
                  <a:lnTo>
                    <a:pt x="852" y="339"/>
                  </a:lnTo>
                  <a:lnTo>
                    <a:pt x="844" y="336"/>
                  </a:lnTo>
                  <a:lnTo>
                    <a:pt x="835" y="332"/>
                  </a:lnTo>
                  <a:lnTo>
                    <a:pt x="826" y="330"/>
                  </a:lnTo>
                  <a:lnTo>
                    <a:pt x="826" y="330"/>
                  </a:lnTo>
                  <a:lnTo>
                    <a:pt x="821" y="330"/>
                  </a:lnTo>
                  <a:lnTo>
                    <a:pt x="817" y="331"/>
                  </a:lnTo>
                  <a:lnTo>
                    <a:pt x="808" y="333"/>
                  </a:lnTo>
                  <a:lnTo>
                    <a:pt x="799" y="335"/>
                  </a:lnTo>
                  <a:lnTo>
                    <a:pt x="796" y="335"/>
                  </a:lnTo>
                  <a:lnTo>
                    <a:pt x="792" y="332"/>
                  </a:lnTo>
                  <a:lnTo>
                    <a:pt x="792" y="332"/>
                  </a:lnTo>
                  <a:lnTo>
                    <a:pt x="787" y="328"/>
                  </a:lnTo>
                  <a:lnTo>
                    <a:pt x="786" y="325"/>
                  </a:lnTo>
                  <a:lnTo>
                    <a:pt x="787" y="322"/>
                  </a:lnTo>
                  <a:lnTo>
                    <a:pt x="790" y="320"/>
                  </a:lnTo>
                  <a:lnTo>
                    <a:pt x="793" y="318"/>
                  </a:lnTo>
                  <a:lnTo>
                    <a:pt x="797" y="315"/>
                  </a:lnTo>
                  <a:lnTo>
                    <a:pt x="804" y="314"/>
                  </a:lnTo>
                  <a:lnTo>
                    <a:pt x="804" y="314"/>
                  </a:lnTo>
                  <a:lnTo>
                    <a:pt x="812" y="314"/>
                  </a:lnTo>
                  <a:lnTo>
                    <a:pt x="821" y="315"/>
                  </a:lnTo>
                  <a:lnTo>
                    <a:pt x="838" y="319"/>
                  </a:lnTo>
                  <a:lnTo>
                    <a:pt x="846" y="319"/>
                  </a:lnTo>
                  <a:lnTo>
                    <a:pt x="853" y="319"/>
                  </a:lnTo>
                  <a:lnTo>
                    <a:pt x="861" y="316"/>
                  </a:lnTo>
                  <a:lnTo>
                    <a:pt x="867" y="313"/>
                  </a:lnTo>
                  <a:lnTo>
                    <a:pt x="867" y="313"/>
                  </a:lnTo>
                  <a:lnTo>
                    <a:pt x="873" y="308"/>
                  </a:lnTo>
                  <a:lnTo>
                    <a:pt x="881" y="302"/>
                  </a:lnTo>
                  <a:lnTo>
                    <a:pt x="889" y="296"/>
                  </a:lnTo>
                  <a:lnTo>
                    <a:pt x="891" y="294"/>
                  </a:lnTo>
                  <a:lnTo>
                    <a:pt x="891" y="290"/>
                  </a:lnTo>
                  <a:lnTo>
                    <a:pt x="891" y="290"/>
                  </a:lnTo>
                  <a:lnTo>
                    <a:pt x="889" y="289"/>
                  </a:lnTo>
                  <a:lnTo>
                    <a:pt x="888" y="288"/>
                  </a:lnTo>
                  <a:lnTo>
                    <a:pt x="883" y="288"/>
                  </a:lnTo>
                  <a:lnTo>
                    <a:pt x="879" y="290"/>
                  </a:lnTo>
                  <a:lnTo>
                    <a:pt x="873" y="295"/>
                  </a:lnTo>
                  <a:lnTo>
                    <a:pt x="862" y="304"/>
                  </a:lnTo>
                  <a:lnTo>
                    <a:pt x="856" y="310"/>
                  </a:lnTo>
                  <a:lnTo>
                    <a:pt x="856" y="310"/>
                  </a:lnTo>
                  <a:lnTo>
                    <a:pt x="840" y="307"/>
                  </a:lnTo>
                  <a:lnTo>
                    <a:pt x="826" y="304"/>
                  </a:lnTo>
                  <a:lnTo>
                    <a:pt x="809" y="303"/>
                  </a:lnTo>
                  <a:lnTo>
                    <a:pt x="802" y="304"/>
                  </a:lnTo>
                  <a:lnTo>
                    <a:pt x="794" y="306"/>
                  </a:lnTo>
                  <a:lnTo>
                    <a:pt x="794" y="306"/>
                  </a:lnTo>
                  <a:lnTo>
                    <a:pt x="791" y="307"/>
                  </a:lnTo>
                  <a:lnTo>
                    <a:pt x="787" y="309"/>
                  </a:lnTo>
                  <a:lnTo>
                    <a:pt x="782" y="314"/>
                  </a:lnTo>
                  <a:lnTo>
                    <a:pt x="779" y="320"/>
                  </a:lnTo>
                  <a:lnTo>
                    <a:pt x="779" y="327"/>
                  </a:lnTo>
                  <a:lnTo>
                    <a:pt x="781" y="333"/>
                  </a:lnTo>
                  <a:lnTo>
                    <a:pt x="785" y="339"/>
                  </a:lnTo>
                  <a:lnTo>
                    <a:pt x="787" y="341"/>
                  </a:lnTo>
                  <a:lnTo>
                    <a:pt x="791" y="343"/>
                  </a:lnTo>
                  <a:lnTo>
                    <a:pt x="794" y="343"/>
                  </a:lnTo>
                  <a:lnTo>
                    <a:pt x="799" y="344"/>
                  </a:lnTo>
                  <a:lnTo>
                    <a:pt x="799" y="344"/>
                  </a:lnTo>
                  <a:lnTo>
                    <a:pt x="808" y="343"/>
                  </a:lnTo>
                  <a:lnTo>
                    <a:pt x="816" y="341"/>
                  </a:lnTo>
                  <a:lnTo>
                    <a:pt x="824" y="341"/>
                  </a:lnTo>
                  <a:lnTo>
                    <a:pt x="833" y="341"/>
                  </a:lnTo>
                  <a:lnTo>
                    <a:pt x="833" y="341"/>
                  </a:lnTo>
                  <a:lnTo>
                    <a:pt x="840" y="343"/>
                  </a:lnTo>
                  <a:lnTo>
                    <a:pt x="846" y="347"/>
                  </a:lnTo>
                  <a:lnTo>
                    <a:pt x="853" y="350"/>
                  </a:lnTo>
                  <a:lnTo>
                    <a:pt x="859" y="353"/>
                  </a:lnTo>
                  <a:lnTo>
                    <a:pt x="859" y="353"/>
                  </a:lnTo>
                  <a:lnTo>
                    <a:pt x="871" y="354"/>
                  </a:lnTo>
                  <a:lnTo>
                    <a:pt x="882" y="354"/>
                  </a:lnTo>
                  <a:lnTo>
                    <a:pt x="894" y="353"/>
                  </a:lnTo>
                  <a:lnTo>
                    <a:pt x="905" y="351"/>
                  </a:lnTo>
                  <a:lnTo>
                    <a:pt x="927" y="344"/>
                  </a:lnTo>
                  <a:lnTo>
                    <a:pt x="948" y="338"/>
                  </a:lnTo>
                  <a:lnTo>
                    <a:pt x="948" y="338"/>
                  </a:lnTo>
                  <a:lnTo>
                    <a:pt x="959" y="336"/>
                  </a:lnTo>
                  <a:lnTo>
                    <a:pt x="969" y="335"/>
                  </a:lnTo>
                  <a:lnTo>
                    <a:pt x="989" y="333"/>
                  </a:lnTo>
                  <a:lnTo>
                    <a:pt x="1010" y="332"/>
                  </a:lnTo>
                  <a:lnTo>
                    <a:pt x="1021" y="330"/>
                  </a:lnTo>
                  <a:lnTo>
                    <a:pt x="1030" y="327"/>
                  </a:lnTo>
                  <a:lnTo>
                    <a:pt x="1030" y="327"/>
                  </a:lnTo>
                  <a:lnTo>
                    <a:pt x="1036" y="325"/>
                  </a:lnTo>
                  <a:lnTo>
                    <a:pt x="1041" y="322"/>
                  </a:lnTo>
                  <a:lnTo>
                    <a:pt x="1045" y="320"/>
                  </a:lnTo>
                  <a:lnTo>
                    <a:pt x="1047" y="316"/>
                  </a:lnTo>
                  <a:lnTo>
                    <a:pt x="1048" y="314"/>
                  </a:lnTo>
                  <a:lnTo>
                    <a:pt x="1048" y="312"/>
                  </a:lnTo>
                  <a:lnTo>
                    <a:pt x="1047" y="308"/>
                  </a:lnTo>
                  <a:lnTo>
                    <a:pt x="1046" y="306"/>
                  </a:lnTo>
                  <a:lnTo>
                    <a:pt x="1040" y="301"/>
                  </a:lnTo>
                  <a:lnTo>
                    <a:pt x="1033" y="297"/>
                  </a:lnTo>
                  <a:lnTo>
                    <a:pt x="1024" y="294"/>
                  </a:lnTo>
                  <a:lnTo>
                    <a:pt x="1015" y="294"/>
                  </a:lnTo>
                  <a:lnTo>
                    <a:pt x="1015" y="294"/>
                  </a:lnTo>
                  <a:lnTo>
                    <a:pt x="1004" y="295"/>
                  </a:lnTo>
                  <a:lnTo>
                    <a:pt x="988" y="297"/>
                  </a:lnTo>
                  <a:lnTo>
                    <a:pt x="980" y="300"/>
                  </a:lnTo>
                  <a:lnTo>
                    <a:pt x="974" y="303"/>
                  </a:lnTo>
                  <a:lnTo>
                    <a:pt x="969" y="306"/>
                  </a:lnTo>
                  <a:lnTo>
                    <a:pt x="969" y="308"/>
                  </a:lnTo>
                  <a:lnTo>
                    <a:pt x="969" y="310"/>
                  </a:lnTo>
                  <a:lnTo>
                    <a:pt x="969" y="310"/>
                  </a:lnTo>
                  <a:lnTo>
                    <a:pt x="970" y="310"/>
                  </a:lnTo>
                  <a:lnTo>
                    <a:pt x="971" y="312"/>
                  </a:lnTo>
                  <a:lnTo>
                    <a:pt x="979" y="310"/>
                  </a:lnTo>
                  <a:lnTo>
                    <a:pt x="1000" y="307"/>
                  </a:lnTo>
                  <a:lnTo>
                    <a:pt x="1011" y="306"/>
                  </a:lnTo>
                  <a:lnTo>
                    <a:pt x="1023" y="306"/>
                  </a:lnTo>
                  <a:lnTo>
                    <a:pt x="1033" y="307"/>
                  </a:lnTo>
                  <a:lnTo>
                    <a:pt x="1036" y="309"/>
                  </a:lnTo>
                  <a:lnTo>
                    <a:pt x="1040" y="312"/>
                  </a:lnTo>
                  <a:lnTo>
                    <a:pt x="1040" y="312"/>
                  </a:lnTo>
                  <a:lnTo>
                    <a:pt x="1035" y="315"/>
                  </a:lnTo>
                  <a:lnTo>
                    <a:pt x="1030" y="318"/>
                  </a:lnTo>
                  <a:lnTo>
                    <a:pt x="1020" y="322"/>
                  </a:lnTo>
                  <a:lnTo>
                    <a:pt x="1007" y="324"/>
                  </a:lnTo>
                  <a:lnTo>
                    <a:pt x="994" y="325"/>
                  </a:lnTo>
                  <a:lnTo>
                    <a:pt x="969" y="326"/>
                  </a:lnTo>
                  <a:lnTo>
                    <a:pt x="957" y="326"/>
                  </a:lnTo>
                  <a:lnTo>
                    <a:pt x="946" y="328"/>
                  </a:lnTo>
                  <a:lnTo>
                    <a:pt x="946" y="328"/>
                  </a:lnTo>
                  <a:lnTo>
                    <a:pt x="948" y="325"/>
                  </a:lnTo>
                  <a:lnTo>
                    <a:pt x="951" y="321"/>
                  </a:lnTo>
                  <a:lnTo>
                    <a:pt x="952" y="316"/>
                  </a:lnTo>
                  <a:lnTo>
                    <a:pt x="952" y="313"/>
                  </a:lnTo>
                  <a:lnTo>
                    <a:pt x="951" y="308"/>
                  </a:lnTo>
                  <a:lnTo>
                    <a:pt x="948" y="304"/>
                  </a:lnTo>
                  <a:lnTo>
                    <a:pt x="946" y="301"/>
                  </a:lnTo>
                  <a:lnTo>
                    <a:pt x="942" y="297"/>
                  </a:lnTo>
                  <a:lnTo>
                    <a:pt x="942" y="297"/>
                  </a:lnTo>
                  <a:lnTo>
                    <a:pt x="948" y="286"/>
                  </a:lnTo>
                  <a:lnTo>
                    <a:pt x="951" y="280"/>
                  </a:lnTo>
                  <a:lnTo>
                    <a:pt x="952" y="273"/>
                  </a:lnTo>
                  <a:lnTo>
                    <a:pt x="952" y="273"/>
                  </a:lnTo>
                  <a:lnTo>
                    <a:pt x="980" y="274"/>
                  </a:lnTo>
                  <a:lnTo>
                    <a:pt x="1028" y="274"/>
                  </a:lnTo>
                  <a:lnTo>
                    <a:pt x="1052" y="274"/>
                  </a:lnTo>
                  <a:lnTo>
                    <a:pt x="1072" y="273"/>
                  </a:lnTo>
                  <a:lnTo>
                    <a:pt x="1088" y="271"/>
                  </a:lnTo>
                  <a:lnTo>
                    <a:pt x="1092" y="269"/>
                  </a:lnTo>
                  <a:lnTo>
                    <a:pt x="1094" y="267"/>
                  </a:lnTo>
                  <a:lnTo>
                    <a:pt x="1094" y="267"/>
                  </a:lnTo>
                  <a:close/>
                  <a:moveTo>
                    <a:pt x="265" y="332"/>
                  </a:moveTo>
                  <a:lnTo>
                    <a:pt x="265" y="332"/>
                  </a:lnTo>
                  <a:lnTo>
                    <a:pt x="264" y="327"/>
                  </a:lnTo>
                  <a:lnTo>
                    <a:pt x="262" y="322"/>
                  </a:lnTo>
                  <a:lnTo>
                    <a:pt x="262" y="322"/>
                  </a:lnTo>
                  <a:lnTo>
                    <a:pt x="268" y="325"/>
                  </a:lnTo>
                  <a:lnTo>
                    <a:pt x="277" y="330"/>
                  </a:lnTo>
                  <a:lnTo>
                    <a:pt x="285" y="335"/>
                  </a:lnTo>
                  <a:lnTo>
                    <a:pt x="288" y="335"/>
                  </a:lnTo>
                  <a:lnTo>
                    <a:pt x="290" y="335"/>
                  </a:lnTo>
                  <a:lnTo>
                    <a:pt x="290" y="335"/>
                  </a:lnTo>
                  <a:lnTo>
                    <a:pt x="291" y="336"/>
                  </a:lnTo>
                  <a:lnTo>
                    <a:pt x="291" y="336"/>
                  </a:lnTo>
                  <a:lnTo>
                    <a:pt x="289" y="338"/>
                  </a:lnTo>
                  <a:lnTo>
                    <a:pt x="288" y="342"/>
                  </a:lnTo>
                  <a:lnTo>
                    <a:pt x="288" y="342"/>
                  </a:lnTo>
                  <a:lnTo>
                    <a:pt x="282" y="342"/>
                  </a:lnTo>
                  <a:lnTo>
                    <a:pt x="276" y="341"/>
                  </a:lnTo>
                  <a:lnTo>
                    <a:pt x="271" y="338"/>
                  </a:lnTo>
                  <a:lnTo>
                    <a:pt x="266" y="336"/>
                  </a:lnTo>
                  <a:lnTo>
                    <a:pt x="266" y="336"/>
                  </a:lnTo>
                  <a:lnTo>
                    <a:pt x="265" y="332"/>
                  </a:lnTo>
                  <a:lnTo>
                    <a:pt x="265" y="332"/>
                  </a:lnTo>
                  <a:close/>
                  <a:moveTo>
                    <a:pt x="284" y="321"/>
                  </a:moveTo>
                  <a:lnTo>
                    <a:pt x="284" y="321"/>
                  </a:lnTo>
                  <a:lnTo>
                    <a:pt x="285" y="320"/>
                  </a:lnTo>
                  <a:lnTo>
                    <a:pt x="285" y="320"/>
                  </a:lnTo>
                  <a:lnTo>
                    <a:pt x="286" y="322"/>
                  </a:lnTo>
                  <a:lnTo>
                    <a:pt x="288" y="325"/>
                  </a:lnTo>
                  <a:lnTo>
                    <a:pt x="288" y="325"/>
                  </a:lnTo>
                  <a:lnTo>
                    <a:pt x="284" y="321"/>
                  </a:lnTo>
                  <a:lnTo>
                    <a:pt x="284" y="321"/>
                  </a:lnTo>
                  <a:close/>
                  <a:moveTo>
                    <a:pt x="924" y="316"/>
                  </a:moveTo>
                  <a:lnTo>
                    <a:pt x="924" y="316"/>
                  </a:lnTo>
                  <a:lnTo>
                    <a:pt x="932" y="324"/>
                  </a:lnTo>
                  <a:lnTo>
                    <a:pt x="932" y="324"/>
                  </a:lnTo>
                  <a:lnTo>
                    <a:pt x="930" y="325"/>
                  </a:lnTo>
                  <a:lnTo>
                    <a:pt x="930" y="325"/>
                  </a:lnTo>
                  <a:lnTo>
                    <a:pt x="923" y="326"/>
                  </a:lnTo>
                  <a:lnTo>
                    <a:pt x="915" y="324"/>
                  </a:lnTo>
                  <a:lnTo>
                    <a:pt x="908" y="321"/>
                  </a:lnTo>
                  <a:lnTo>
                    <a:pt x="905" y="318"/>
                  </a:lnTo>
                  <a:lnTo>
                    <a:pt x="903" y="315"/>
                  </a:lnTo>
                  <a:lnTo>
                    <a:pt x="903" y="315"/>
                  </a:lnTo>
                  <a:lnTo>
                    <a:pt x="906" y="313"/>
                  </a:lnTo>
                  <a:lnTo>
                    <a:pt x="906" y="313"/>
                  </a:lnTo>
                  <a:lnTo>
                    <a:pt x="911" y="316"/>
                  </a:lnTo>
                  <a:lnTo>
                    <a:pt x="916" y="319"/>
                  </a:lnTo>
                  <a:lnTo>
                    <a:pt x="920" y="319"/>
                  </a:lnTo>
                  <a:lnTo>
                    <a:pt x="924" y="316"/>
                  </a:lnTo>
                  <a:lnTo>
                    <a:pt x="924" y="316"/>
                  </a:lnTo>
                  <a:close/>
                  <a:moveTo>
                    <a:pt x="910" y="302"/>
                  </a:moveTo>
                  <a:lnTo>
                    <a:pt x="910" y="302"/>
                  </a:lnTo>
                  <a:lnTo>
                    <a:pt x="914" y="301"/>
                  </a:lnTo>
                  <a:lnTo>
                    <a:pt x="914" y="301"/>
                  </a:lnTo>
                  <a:lnTo>
                    <a:pt x="920" y="303"/>
                  </a:lnTo>
                  <a:lnTo>
                    <a:pt x="920" y="303"/>
                  </a:lnTo>
                  <a:lnTo>
                    <a:pt x="915" y="302"/>
                  </a:lnTo>
                  <a:lnTo>
                    <a:pt x="910" y="302"/>
                  </a:lnTo>
                  <a:lnTo>
                    <a:pt x="910" y="302"/>
                  </a:lnTo>
                  <a:close/>
                  <a:moveTo>
                    <a:pt x="942" y="265"/>
                  </a:moveTo>
                  <a:lnTo>
                    <a:pt x="942" y="265"/>
                  </a:lnTo>
                  <a:lnTo>
                    <a:pt x="909" y="265"/>
                  </a:lnTo>
                  <a:lnTo>
                    <a:pt x="909" y="265"/>
                  </a:lnTo>
                  <a:lnTo>
                    <a:pt x="906" y="259"/>
                  </a:lnTo>
                  <a:lnTo>
                    <a:pt x="905" y="253"/>
                  </a:lnTo>
                  <a:lnTo>
                    <a:pt x="905" y="247"/>
                  </a:lnTo>
                  <a:lnTo>
                    <a:pt x="908" y="243"/>
                  </a:lnTo>
                  <a:lnTo>
                    <a:pt x="908" y="243"/>
                  </a:lnTo>
                  <a:lnTo>
                    <a:pt x="910" y="247"/>
                  </a:lnTo>
                  <a:lnTo>
                    <a:pt x="912" y="249"/>
                  </a:lnTo>
                  <a:lnTo>
                    <a:pt x="916" y="250"/>
                  </a:lnTo>
                  <a:lnTo>
                    <a:pt x="918" y="251"/>
                  </a:lnTo>
                  <a:lnTo>
                    <a:pt x="922" y="250"/>
                  </a:lnTo>
                  <a:lnTo>
                    <a:pt x="926" y="248"/>
                  </a:lnTo>
                  <a:lnTo>
                    <a:pt x="933" y="242"/>
                  </a:lnTo>
                  <a:lnTo>
                    <a:pt x="933" y="242"/>
                  </a:lnTo>
                  <a:lnTo>
                    <a:pt x="936" y="247"/>
                  </a:lnTo>
                  <a:lnTo>
                    <a:pt x="936" y="247"/>
                  </a:lnTo>
                  <a:lnTo>
                    <a:pt x="939" y="251"/>
                  </a:lnTo>
                  <a:lnTo>
                    <a:pt x="941" y="255"/>
                  </a:lnTo>
                  <a:lnTo>
                    <a:pt x="942" y="265"/>
                  </a:lnTo>
                  <a:lnTo>
                    <a:pt x="942" y="265"/>
                  </a:lnTo>
                  <a:close/>
                  <a:moveTo>
                    <a:pt x="915" y="236"/>
                  </a:moveTo>
                  <a:lnTo>
                    <a:pt x="915" y="236"/>
                  </a:lnTo>
                  <a:lnTo>
                    <a:pt x="920" y="235"/>
                  </a:lnTo>
                  <a:lnTo>
                    <a:pt x="924" y="236"/>
                  </a:lnTo>
                  <a:lnTo>
                    <a:pt x="924" y="236"/>
                  </a:lnTo>
                  <a:lnTo>
                    <a:pt x="917" y="241"/>
                  </a:lnTo>
                  <a:lnTo>
                    <a:pt x="917" y="241"/>
                  </a:lnTo>
                  <a:lnTo>
                    <a:pt x="915" y="236"/>
                  </a:lnTo>
                  <a:lnTo>
                    <a:pt x="915" y="236"/>
                  </a:lnTo>
                  <a:close/>
                  <a:moveTo>
                    <a:pt x="927" y="178"/>
                  </a:moveTo>
                  <a:lnTo>
                    <a:pt x="927" y="178"/>
                  </a:lnTo>
                  <a:lnTo>
                    <a:pt x="928" y="177"/>
                  </a:lnTo>
                  <a:lnTo>
                    <a:pt x="929" y="176"/>
                  </a:lnTo>
                  <a:lnTo>
                    <a:pt x="929" y="172"/>
                  </a:lnTo>
                  <a:lnTo>
                    <a:pt x="927" y="166"/>
                  </a:lnTo>
                  <a:lnTo>
                    <a:pt x="927" y="166"/>
                  </a:lnTo>
                  <a:lnTo>
                    <a:pt x="927" y="165"/>
                  </a:lnTo>
                  <a:lnTo>
                    <a:pt x="927" y="165"/>
                  </a:lnTo>
                  <a:lnTo>
                    <a:pt x="932" y="168"/>
                  </a:lnTo>
                  <a:lnTo>
                    <a:pt x="938" y="176"/>
                  </a:lnTo>
                  <a:lnTo>
                    <a:pt x="938" y="176"/>
                  </a:lnTo>
                  <a:lnTo>
                    <a:pt x="941" y="182"/>
                  </a:lnTo>
                  <a:lnTo>
                    <a:pt x="944" y="189"/>
                  </a:lnTo>
                  <a:lnTo>
                    <a:pt x="944" y="196"/>
                  </a:lnTo>
                  <a:lnTo>
                    <a:pt x="942" y="203"/>
                  </a:lnTo>
                  <a:lnTo>
                    <a:pt x="940" y="210"/>
                  </a:lnTo>
                  <a:lnTo>
                    <a:pt x="938" y="216"/>
                  </a:lnTo>
                  <a:lnTo>
                    <a:pt x="932" y="229"/>
                  </a:lnTo>
                  <a:lnTo>
                    <a:pt x="932" y="229"/>
                  </a:lnTo>
                  <a:lnTo>
                    <a:pt x="927" y="226"/>
                  </a:lnTo>
                  <a:lnTo>
                    <a:pt x="922" y="225"/>
                  </a:lnTo>
                  <a:lnTo>
                    <a:pt x="917" y="225"/>
                  </a:lnTo>
                  <a:lnTo>
                    <a:pt x="914" y="226"/>
                  </a:lnTo>
                  <a:lnTo>
                    <a:pt x="914" y="226"/>
                  </a:lnTo>
                  <a:lnTo>
                    <a:pt x="912" y="213"/>
                  </a:lnTo>
                  <a:lnTo>
                    <a:pt x="912" y="198"/>
                  </a:lnTo>
                  <a:lnTo>
                    <a:pt x="914" y="184"/>
                  </a:lnTo>
                  <a:lnTo>
                    <a:pt x="917" y="173"/>
                  </a:lnTo>
                  <a:lnTo>
                    <a:pt x="917" y="173"/>
                  </a:lnTo>
                  <a:lnTo>
                    <a:pt x="917" y="176"/>
                  </a:lnTo>
                  <a:lnTo>
                    <a:pt x="918" y="179"/>
                  </a:lnTo>
                  <a:lnTo>
                    <a:pt x="922" y="184"/>
                  </a:lnTo>
                  <a:lnTo>
                    <a:pt x="923" y="184"/>
                  </a:lnTo>
                  <a:lnTo>
                    <a:pt x="926" y="184"/>
                  </a:lnTo>
                  <a:lnTo>
                    <a:pt x="927" y="182"/>
                  </a:lnTo>
                  <a:lnTo>
                    <a:pt x="927" y="178"/>
                  </a:lnTo>
                  <a:lnTo>
                    <a:pt x="927" y="178"/>
                  </a:lnTo>
                  <a:close/>
                  <a:moveTo>
                    <a:pt x="915" y="115"/>
                  </a:moveTo>
                  <a:lnTo>
                    <a:pt x="915" y="115"/>
                  </a:lnTo>
                  <a:lnTo>
                    <a:pt x="920" y="117"/>
                  </a:lnTo>
                  <a:lnTo>
                    <a:pt x="920" y="117"/>
                  </a:lnTo>
                  <a:lnTo>
                    <a:pt x="917" y="118"/>
                  </a:lnTo>
                  <a:lnTo>
                    <a:pt x="917" y="118"/>
                  </a:lnTo>
                  <a:lnTo>
                    <a:pt x="915" y="118"/>
                  </a:lnTo>
                  <a:lnTo>
                    <a:pt x="915" y="118"/>
                  </a:lnTo>
                  <a:lnTo>
                    <a:pt x="915" y="115"/>
                  </a:lnTo>
                  <a:lnTo>
                    <a:pt x="915" y="115"/>
                  </a:lnTo>
                  <a:close/>
                  <a:moveTo>
                    <a:pt x="904" y="20"/>
                  </a:moveTo>
                  <a:lnTo>
                    <a:pt x="904" y="20"/>
                  </a:lnTo>
                  <a:lnTo>
                    <a:pt x="906" y="21"/>
                  </a:lnTo>
                  <a:lnTo>
                    <a:pt x="906" y="21"/>
                  </a:lnTo>
                  <a:lnTo>
                    <a:pt x="905" y="24"/>
                  </a:lnTo>
                  <a:lnTo>
                    <a:pt x="905" y="24"/>
                  </a:lnTo>
                  <a:lnTo>
                    <a:pt x="904" y="24"/>
                  </a:lnTo>
                  <a:lnTo>
                    <a:pt x="904" y="24"/>
                  </a:lnTo>
                  <a:lnTo>
                    <a:pt x="904" y="20"/>
                  </a:lnTo>
                  <a:lnTo>
                    <a:pt x="904" y="20"/>
                  </a:lnTo>
                  <a:close/>
                  <a:moveTo>
                    <a:pt x="904" y="44"/>
                  </a:moveTo>
                  <a:lnTo>
                    <a:pt x="904" y="44"/>
                  </a:lnTo>
                  <a:lnTo>
                    <a:pt x="904" y="50"/>
                  </a:lnTo>
                  <a:lnTo>
                    <a:pt x="904" y="50"/>
                  </a:lnTo>
                  <a:lnTo>
                    <a:pt x="903" y="44"/>
                  </a:lnTo>
                  <a:lnTo>
                    <a:pt x="903" y="44"/>
                  </a:lnTo>
                  <a:lnTo>
                    <a:pt x="904" y="44"/>
                  </a:lnTo>
                  <a:lnTo>
                    <a:pt x="904" y="44"/>
                  </a:lnTo>
                  <a:close/>
                  <a:moveTo>
                    <a:pt x="902" y="79"/>
                  </a:moveTo>
                  <a:lnTo>
                    <a:pt x="902" y="79"/>
                  </a:lnTo>
                  <a:lnTo>
                    <a:pt x="902" y="85"/>
                  </a:lnTo>
                  <a:lnTo>
                    <a:pt x="903" y="88"/>
                  </a:lnTo>
                  <a:lnTo>
                    <a:pt x="906" y="89"/>
                  </a:lnTo>
                  <a:lnTo>
                    <a:pt x="906" y="89"/>
                  </a:lnTo>
                  <a:lnTo>
                    <a:pt x="909" y="88"/>
                  </a:lnTo>
                  <a:lnTo>
                    <a:pt x="911" y="85"/>
                  </a:lnTo>
                  <a:lnTo>
                    <a:pt x="911" y="82"/>
                  </a:lnTo>
                  <a:lnTo>
                    <a:pt x="912" y="77"/>
                  </a:lnTo>
                  <a:lnTo>
                    <a:pt x="912" y="62"/>
                  </a:lnTo>
                  <a:lnTo>
                    <a:pt x="912" y="62"/>
                  </a:lnTo>
                  <a:lnTo>
                    <a:pt x="918" y="66"/>
                  </a:lnTo>
                  <a:lnTo>
                    <a:pt x="923" y="71"/>
                  </a:lnTo>
                  <a:lnTo>
                    <a:pt x="928" y="77"/>
                  </a:lnTo>
                  <a:lnTo>
                    <a:pt x="930" y="84"/>
                  </a:lnTo>
                  <a:lnTo>
                    <a:pt x="930" y="84"/>
                  </a:lnTo>
                  <a:lnTo>
                    <a:pt x="930" y="91"/>
                  </a:lnTo>
                  <a:lnTo>
                    <a:pt x="930" y="98"/>
                  </a:lnTo>
                  <a:lnTo>
                    <a:pt x="929" y="103"/>
                  </a:lnTo>
                  <a:lnTo>
                    <a:pt x="927" y="108"/>
                  </a:lnTo>
                  <a:lnTo>
                    <a:pt x="927" y="108"/>
                  </a:lnTo>
                  <a:lnTo>
                    <a:pt x="923" y="106"/>
                  </a:lnTo>
                  <a:lnTo>
                    <a:pt x="923" y="106"/>
                  </a:lnTo>
                  <a:lnTo>
                    <a:pt x="922" y="102"/>
                  </a:lnTo>
                  <a:lnTo>
                    <a:pt x="920" y="101"/>
                  </a:lnTo>
                  <a:lnTo>
                    <a:pt x="917" y="102"/>
                  </a:lnTo>
                  <a:lnTo>
                    <a:pt x="915" y="103"/>
                  </a:lnTo>
                  <a:lnTo>
                    <a:pt x="915" y="103"/>
                  </a:lnTo>
                  <a:lnTo>
                    <a:pt x="911" y="100"/>
                  </a:lnTo>
                  <a:lnTo>
                    <a:pt x="909" y="98"/>
                  </a:lnTo>
                  <a:lnTo>
                    <a:pt x="908" y="101"/>
                  </a:lnTo>
                  <a:lnTo>
                    <a:pt x="906" y="104"/>
                  </a:lnTo>
                  <a:lnTo>
                    <a:pt x="906" y="114"/>
                  </a:lnTo>
                  <a:lnTo>
                    <a:pt x="906" y="120"/>
                  </a:lnTo>
                  <a:lnTo>
                    <a:pt x="906" y="120"/>
                  </a:lnTo>
                  <a:lnTo>
                    <a:pt x="904" y="120"/>
                  </a:lnTo>
                  <a:lnTo>
                    <a:pt x="902" y="118"/>
                  </a:lnTo>
                  <a:lnTo>
                    <a:pt x="902" y="118"/>
                  </a:lnTo>
                  <a:lnTo>
                    <a:pt x="900" y="115"/>
                  </a:lnTo>
                  <a:lnTo>
                    <a:pt x="898" y="110"/>
                  </a:lnTo>
                  <a:lnTo>
                    <a:pt x="894" y="103"/>
                  </a:lnTo>
                  <a:lnTo>
                    <a:pt x="894" y="103"/>
                  </a:lnTo>
                  <a:lnTo>
                    <a:pt x="894" y="97"/>
                  </a:lnTo>
                  <a:lnTo>
                    <a:pt x="893" y="94"/>
                  </a:lnTo>
                  <a:lnTo>
                    <a:pt x="892" y="92"/>
                  </a:lnTo>
                  <a:lnTo>
                    <a:pt x="891" y="91"/>
                  </a:lnTo>
                  <a:lnTo>
                    <a:pt x="891" y="91"/>
                  </a:lnTo>
                  <a:lnTo>
                    <a:pt x="889" y="84"/>
                  </a:lnTo>
                  <a:lnTo>
                    <a:pt x="889" y="77"/>
                  </a:lnTo>
                  <a:lnTo>
                    <a:pt x="889" y="73"/>
                  </a:lnTo>
                  <a:lnTo>
                    <a:pt x="891" y="70"/>
                  </a:lnTo>
                  <a:lnTo>
                    <a:pt x="893" y="67"/>
                  </a:lnTo>
                  <a:lnTo>
                    <a:pt x="897" y="65"/>
                  </a:lnTo>
                  <a:lnTo>
                    <a:pt x="897" y="65"/>
                  </a:lnTo>
                  <a:lnTo>
                    <a:pt x="898" y="72"/>
                  </a:lnTo>
                  <a:lnTo>
                    <a:pt x="902" y="79"/>
                  </a:lnTo>
                  <a:lnTo>
                    <a:pt x="902" y="79"/>
                  </a:lnTo>
                  <a:close/>
                  <a:moveTo>
                    <a:pt x="791" y="35"/>
                  </a:moveTo>
                  <a:lnTo>
                    <a:pt x="791" y="35"/>
                  </a:lnTo>
                  <a:lnTo>
                    <a:pt x="787" y="35"/>
                  </a:lnTo>
                  <a:lnTo>
                    <a:pt x="787" y="35"/>
                  </a:lnTo>
                  <a:lnTo>
                    <a:pt x="787" y="35"/>
                  </a:lnTo>
                  <a:lnTo>
                    <a:pt x="787" y="35"/>
                  </a:lnTo>
                  <a:lnTo>
                    <a:pt x="791" y="35"/>
                  </a:lnTo>
                  <a:lnTo>
                    <a:pt x="791" y="35"/>
                  </a:lnTo>
                  <a:close/>
                  <a:moveTo>
                    <a:pt x="691" y="32"/>
                  </a:moveTo>
                  <a:lnTo>
                    <a:pt x="691" y="32"/>
                  </a:lnTo>
                  <a:lnTo>
                    <a:pt x="713" y="33"/>
                  </a:lnTo>
                  <a:lnTo>
                    <a:pt x="713" y="33"/>
                  </a:lnTo>
                  <a:lnTo>
                    <a:pt x="691" y="32"/>
                  </a:lnTo>
                  <a:lnTo>
                    <a:pt x="691" y="32"/>
                  </a:lnTo>
                  <a:lnTo>
                    <a:pt x="691" y="32"/>
                  </a:lnTo>
                  <a:lnTo>
                    <a:pt x="691" y="32"/>
                  </a:lnTo>
                  <a:close/>
                  <a:moveTo>
                    <a:pt x="285" y="53"/>
                  </a:moveTo>
                  <a:lnTo>
                    <a:pt x="285" y="53"/>
                  </a:lnTo>
                  <a:lnTo>
                    <a:pt x="360" y="49"/>
                  </a:lnTo>
                  <a:lnTo>
                    <a:pt x="434" y="45"/>
                  </a:lnTo>
                  <a:lnTo>
                    <a:pt x="509" y="43"/>
                  </a:lnTo>
                  <a:lnTo>
                    <a:pt x="584" y="41"/>
                  </a:lnTo>
                  <a:lnTo>
                    <a:pt x="584" y="41"/>
                  </a:lnTo>
                  <a:lnTo>
                    <a:pt x="661" y="42"/>
                  </a:lnTo>
                  <a:lnTo>
                    <a:pt x="738" y="44"/>
                  </a:lnTo>
                  <a:lnTo>
                    <a:pt x="816" y="45"/>
                  </a:lnTo>
                  <a:lnTo>
                    <a:pt x="855" y="45"/>
                  </a:lnTo>
                  <a:lnTo>
                    <a:pt x="893" y="44"/>
                  </a:lnTo>
                  <a:lnTo>
                    <a:pt x="893" y="44"/>
                  </a:lnTo>
                  <a:lnTo>
                    <a:pt x="894" y="55"/>
                  </a:lnTo>
                  <a:lnTo>
                    <a:pt x="894" y="55"/>
                  </a:lnTo>
                  <a:lnTo>
                    <a:pt x="887" y="59"/>
                  </a:lnTo>
                  <a:lnTo>
                    <a:pt x="883" y="65"/>
                  </a:lnTo>
                  <a:lnTo>
                    <a:pt x="881" y="71"/>
                  </a:lnTo>
                  <a:lnTo>
                    <a:pt x="880" y="78"/>
                  </a:lnTo>
                  <a:lnTo>
                    <a:pt x="880" y="85"/>
                  </a:lnTo>
                  <a:lnTo>
                    <a:pt x="881" y="92"/>
                  </a:lnTo>
                  <a:lnTo>
                    <a:pt x="886" y="107"/>
                  </a:lnTo>
                  <a:lnTo>
                    <a:pt x="886" y="107"/>
                  </a:lnTo>
                  <a:lnTo>
                    <a:pt x="888" y="115"/>
                  </a:lnTo>
                  <a:lnTo>
                    <a:pt x="892" y="123"/>
                  </a:lnTo>
                  <a:lnTo>
                    <a:pt x="896" y="126"/>
                  </a:lnTo>
                  <a:lnTo>
                    <a:pt x="899" y="129"/>
                  </a:lnTo>
                  <a:lnTo>
                    <a:pt x="903" y="130"/>
                  </a:lnTo>
                  <a:lnTo>
                    <a:pt x="908" y="130"/>
                  </a:lnTo>
                  <a:lnTo>
                    <a:pt x="908" y="130"/>
                  </a:lnTo>
                  <a:lnTo>
                    <a:pt x="911" y="145"/>
                  </a:lnTo>
                  <a:lnTo>
                    <a:pt x="915" y="159"/>
                  </a:lnTo>
                  <a:lnTo>
                    <a:pt x="915" y="159"/>
                  </a:lnTo>
                  <a:lnTo>
                    <a:pt x="912" y="162"/>
                  </a:lnTo>
                  <a:lnTo>
                    <a:pt x="910" y="166"/>
                  </a:lnTo>
                  <a:lnTo>
                    <a:pt x="906" y="176"/>
                  </a:lnTo>
                  <a:lnTo>
                    <a:pt x="904" y="188"/>
                  </a:lnTo>
                  <a:lnTo>
                    <a:pt x="903" y="198"/>
                  </a:lnTo>
                  <a:lnTo>
                    <a:pt x="903" y="198"/>
                  </a:lnTo>
                  <a:lnTo>
                    <a:pt x="900" y="202"/>
                  </a:lnTo>
                  <a:lnTo>
                    <a:pt x="900" y="206"/>
                  </a:lnTo>
                  <a:lnTo>
                    <a:pt x="899" y="215"/>
                  </a:lnTo>
                  <a:lnTo>
                    <a:pt x="902" y="225"/>
                  </a:lnTo>
                  <a:lnTo>
                    <a:pt x="903" y="232"/>
                  </a:lnTo>
                  <a:lnTo>
                    <a:pt x="903" y="232"/>
                  </a:lnTo>
                  <a:lnTo>
                    <a:pt x="898" y="238"/>
                  </a:lnTo>
                  <a:lnTo>
                    <a:pt x="897" y="245"/>
                  </a:lnTo>
                  <a:lnTo>
                    <a:pt x="896" y="255"/>
                  </a:lnTo>
                  <a:lnTo>
                    <a:pt x="898" y="265"/>
                  </a:lnTo>
                  <a:lnTo>
                    <a:pt x="898" y="265"/>
                  </a:lnTo>
                  <a:lnTo>
                    <a:pt x="750" y="268"/>
                  </a:lnTo>
                  <a:lnTo>
                    <a:pt x="602" y="272"/>
                  </a:lnTo>
                  <a:lnTo>
                    <a:pt x="454" y="275"/>
                  </a:lnTo>
                  <a:lnTo>
                    <a:pt x="379" y="277"/>
                  </a:lnTo>
                  <a:lnTo>
                    <a:pt x="306" y="275"/>
                  </a:lnTo>
                  <a:lnTo>
                    <a:pt x="306" y="275"/>
                  </a:lnTo>
                  <a:lnTo>
                    <a:pt x="306" y="265"/>
                  </a:lnTo>
                  <a:lnTo>
                    <a:pt x="306" y="260"/>
                  </a:lnTo>
                  <a:lnTo>
                    <a:pt x="303" y="255"/>
                  </a:lnTo>
                  <a:lnTo>
                    <a:pt x="303" y="255"/>
                  </a:lnTo>
                  <a:lnTo>
                    <a:pt x="301" y="250"/>
                  </a:lnTo>
                  <a:lnTo>
                    <a:pt x="298" y="245"/>
                  </a:lnTo>
                  <a:lnTo>
                    <a:pt x="295" y="242"/>
                  </a:lnTo>
                  <a:lnTo>
                    <a:pt x="290" y="239"/>
                  </a:lnTo>
                  <a:lnTo>
                    <a:pt x="290" y="239"/>
                  </a:lnTo>
                  <a:lnTo>
                    <a:pt x="294" y="231"/>
                  </a:lnTo>
                  <a:lnTo>
                    <a:pt x="295" y="221"/>
                  </a:lnTo>
                  <a:lnTo>
                    <a:pt x="296" y="210"/>
                  </a:lnTo>
                  <a:lnTo>
                    <a:pt x="296" y="200"/>
                  </a:lnTo>
                  <a:lnTo>
                    <a:pt x="295" y="189"/>
                  </a:lnTo>
                  <a:lnTo>
                    <a:pt x="292" y="179"/>
                  </a:lnTo>
                  <a:lnTo>
                    <a:pt x="289" y="170"/>
                  </a:lnTo>
                  <a:lnTo>
                    <a:pt x="283" y="162"/>
                  </a:lnTo>
                  <a:lnTo>
                    <a:pt x="283" y="162"/>
                  </a:lnTo>
                  <a:lnTo>
                    <a:pt x="284" y="151"/>
                  </a:lnTo>
                  <a:lnTo>
                    <a:pt x="284" y="142"/>
                  </a:lnTo>
                  <a:lnTo>
                    <a:pt x="284" y="142"/>
                  </a:lnTo>
                  <a:lnTo>
                    <a:pt x="288" y="138"/>
                  </a:lnTo>
                  <a:lnTo>
                    <a:pt x="290" y="135"/>
                  </a:lnTo>
                  <a:lnTo>
                    <a:pt x="295" y="125"/>
                  </a:lnTo>
                  <a:lnTo>
                    <a:pt x="296" y="114"/>
                  </a:lnTo>
                  <a:lnTo>
                    <a:pt x="296" y="103"/>
                  </a:lnTo>
                  <a:lnTo>
                    <a:pt x="295" y="92"/>
                  </a:lnTo>
                  <a:lnTo>
                    <a:pt x="292" y="82"/>
                  </a:lnTo>
                  <a:lnTo>
                    <a:pt x="288" y="72"/>
                  </a:lnTo>
                  <a:lnTo>
                    <a:pt x="283" y="64"/>
                  </a:lnTo>
                  <a:lnTo>
                    <a:pt x="283" y="64"/>
                  </a:lnTo>
                  <a:lnTo>
                    <a:pt x="285" y="53"/>
                  </a:lnTo>
                  <a:lnTo>
                    <a:pt x="285" y="53"/>
                  </a:lnTo>
                  <a:close/>
                  <a:moveTo>
                    <a:pt x="272" y="24"/>
                  </a:moveTo>
                  <a:lnTo>
                    <a:pt x="272" y="24"/>
                  </a:lnTo>
                  <a:lnTo>
                    <a:pt x="273" y="27"/>
                  </a:lnTo>
                  <a:lnTo>
                    <a:pt x="273" y="27"/>
                  </a:lnTo>
                  <a:lnTo>
                    <a:pt x="271" y="27"/>
                  </a:lnTo>
                  <a:lnTo>
                    <a:pt x="271" y="27"/>
                  </a:lnTo>
                  <a:lnTo>
                    <a:pt x="272" y="24"/>
                  </a:lnTo>
                  <a:lnTo>
                    <a:pt x="272" y="24"/>
                  </a:lnTo>
                  <a:close/>
                  <a:moveTo>
                    <a:pt x="270" y="43"/>
                  </a:moveTo>
                  <a:lnTo>
                    <a:pt x="270" y="43"/>
                  </a:lnTo>
                  <a:lnTo>
                    <a:pt x="273" y="42"/>
                  </a:lnTo>
                  <a:lnTo>
                    <a:pt x="273" y="42"/>
                  </a:lnTo>
                  <a:lnTo>
                    <a:pt x="277" y="43"/>
                  </a:lnTo>
                  <a:lnTo>
                    <a:pt x="277" y="43"/>
                  </a:lnTo>
                  <a:lnTo>
                    <a:pt x="277" y="44"/>
                  </a:lnTo>
                  <a:lnTo>
                    <a:pt x="277" y="44"/>
                  </a:lnTo>
                  <a:lnTo>
                    <a:pt x="270" y="44"/>
                  </a:lnTo>
                  <a:lnTo>
                    <a:pt x="270" y="44"/>
                  </a:lnTo>
                  <a:lnTo>
                    <a:pt x="270" y="43"/>
                  </a:lnTo>
                  <a:lnTo>
                    <a:pt x="270" y="43"/>
                  </a:lnTo>
                  <a:close/>
                  <a:moveTo>
                    <a:pt x="271" y="54"/>
                  </a:moveTo>
                  <a:lnTo>
                    <a:pt x="271" y="54"/>
                  </a:lnTo>
                  <a:lnTo>
                    <a:pt x="271" y="54"/>
                  </a:lnTo>
                  <a:lnTo>
                    <a:pt x="271" y="54"/>
                  </a:lnTo>
                  <a:lnTo>
                    <a:pt x="276" y="54"/>
                  </a:lnTo>
                  <a:lnTo>
                    <a:pt x="276" y="54"/>
                  </a:lnTo>
                  <a:lnTo>
                    <a:pt x="274" y="56"/>
                  </a:lnTo>
                  <a:lnTo>
                    <a:pt x="274" y="56"/>
                  </a:lnTo>
                  <a:lnTo>
                    <a:pt x="271" y="54"/>
                  </a:lnTo>
                  <a:lnTo>
                    <a:pt x="271" y="54"/>
                  </a:lnTo>
                  <a:close/>
                  <a:moveTo>
                    <a:pt x="272" y="66"/>
                  </a:moveTo>
                  <a:lnTo>
                    <a:pt x="272" y="66"/>
                  </a:lnTo>
                  <a:lnTo>
                    <a:pt x="271" y="68"/>
                  </a:lnTo>
                  <a:lnTo>
                    <a:pt x="271" y="68"/>
                  </a:lnTo>
                  <a:lnTo>
                    <a:pt x="271" y="66"/>
                  </a:lnTo>
                  <a:lnTo>
                    <a:pt x="271" y="66"/>
                  </a:lnTo>
                  <a:lnTo>
                    <a:pt x="272" y="66"/>
                  </a:lnTo>
                  <a:lnTo>
                    <a:pt x="272" y="66"/>
                  </a:lnTo>
                  <a:close/>
                  <a:moveTo>
                    <a:pt x="279" y="76"/>
                  </a:moveTo>
                  <a:lnTo>
                    <a:pt x="279" y="76"/>
                  </a:lnTo>
                  <a:lnTo>
                    <a:pt x="284" y="88"/>
                  </a:lnTo>
                  <a:lnTo>
                    <a:pt x="286" y="102"/>
                  </a:lnTo>
                  <a:lnTo>
                    <a:pt x="286" y="109"/>
                  </a:lnTo>
                  <a:lnTo>
                    <a:pt x="286" y="117"/>
                  </a:lnTo>
                  <a:lnTo>
                    <a:pt x="284" y="123"/>
                  </a:lnTo>
                  <a:lnTo>
                    <a:pt x="282" y="129"/>
                  </a:lnTo>
                  <a:lnTo>
                    <a:pt x="282" y="129"/>
                  </a:lnTo>
                  <a:lnTo>
                    <a:pt x="279" y="124"/>
                  </a:lnTo>
                  <a:lnTo>
                    <a:pt x="276" y="120"/>
                  </a:lnTo>
                  <a:lnTo>
                    <a:pt x="273" y="119"/>
                  </a:lnTo>
                  <a:lnTo>
                    <a:pt x="270" y="119"/>
                  </a:lnTo>
                  <a:lnTo>
                    <a:pt x="267" y="120"/>
                  </a:lnTo>
                  <a:lnTo>
                    <a:pt x="266" y="121"/>
                  </a:lnTo>
                  <a:lnTo>
                    <a:pt x="267" y="124"/>
                  </a:lnTo>
                  <a:lnTo>
                    <a:pt x="270" y="127"/>
                  </a:lnTo>
                  <a:lnTo>
                    <a:pt x="270" y="127"/>
                  </a:lnTo>
                  <a:lnTo>
                    <a:pt x="267" y="129"/>
                  </a:lnTo>
                  <a:lnTo>
                    <a:pt x="266" y="131"/>
                  </a:lnTo>
                  <a:lnTo>
                    <a:pt x="265" y="133"/>
                  </a:lnTo>
                  <a:lnTo>
                    <a:pt x="266" y="136"/>
                  </a:lnTo>
                  <a:lnTo>
                    <a:pt x="266" y="136"/>
                  </a:lnTo>
                  <a:lnTo>
                    <a:pt x="262" y="133"/>
                  </a:lnTo>
                  <a:lnTo>
                    <a:pt x="259" y="130"/>
                  </a:lnTo>
                  <a:lnTo>
                    <a:pt x="256" y="125"/>
                  </a:lnTo>
                  <a:lnTo>
                    <a:pt x="254" y="119"/>
                  </a:lnTo>
                  <a:lnTo>
                    <a:pt x="254" y="119"/>
                  </a:lnTo>
                  <a:lnTo>
                    <a:pt x="255" y="115"/>
                  </a:lnTo>
                  <a:lnTo>
                    <a:pt x="255" y="112"/>
                  </a:lnTo>
                  <a:lnTo>
                    <a:pt x="254" y="109"/>
                  </a:lnTo>
                  <a:lnTo>
                    <a:pt x="252" y="106"/>
                  </a:lnTo>
                  <a:lnTo>
                    <a:pt x="252" y="106"/>
                  </a:lnTo>
                  <a:lnTo>
                    <a:pt x="250" y="97"/>
                  </a:lnTo>
                  <a:lnTo>
                    <a:pt x="250" y="92"/>
                  </a:lnTo>
                  <a:lnTo>
                    <a:pt x="248" y="90"/>
                  </a:lnTo>
                  <a:lnTo>
                    <a:pt x="248" y="90"/>
                  </a:lnTo>
                  <a:lnTo>
                    <a:pt x="248" y="82"/>
                  </a:lnTo>
                  <a:lnTo>
                    <a:pt x="250" y="74"/>
                  </a:lnTo>
                  <a:lnTo>
                    <a:pt x="253" y="71"/>
                  </a:lnTo>
                  <a:lnTo>
                    <a:pt x="255" y="67"/>
                  </a:lnTo>
                  <a:lnTo>
                    <a:pt x="258" y="65"/>
                  </a:lnTo>
                  <a:lnTo>
                    <a:pt x="261" y="64"/>
                  </a:lnTo>
                  <a:lnTo>
                    <a:pt x="261" y="64"/>
                  </a:lnTo>
                  <a:lnTo>
                    <a:pt x="262" y="76"/>
                  </a:lnTo>
                  <a:lnTo>
                    <a:pt x="264" y="80"/>
                  </a:lnTo>
                  <a:lnTo>
                    <a:pt x="266" y="85"/>
                  </a:lnTo>
                  <a:lnTo>
                    <a:pt x="268" y="86"/>
                  </a:lnTo>
                  <a:lnTo>
                    <a:pt x="271" y="86"/>
                  </a:lnTo>
                  <a:lnTo>
                    <a:pt x="274" y="83"/>
                  </a:lnTo>
                  <a:lnTo>
                    <a:pt x="279" y="76"/>
                  </a:lnTo>
                  <a:lnTo>
                    <a:pt x="279" y="76"/>
                  </a:lnTo>
                  <a:close/>
                  <a:moveTo>
                    <a:pt x="254" y="37"/>
                  </a:moveTo>
                  <a:lnTo>
                    <a:pt x="254" y="37"/>
                  </a:lnTo>
                  <a:lnTo>
                    <a:pt x="241" y="38"/>
                  </a:lnTo>
                  <a:lnTo>
                    <a:pt x="226" y="38"/>
                  </a:lnTo>
                  <a:lnTo>
                    <a:pt x="226" y="38"/>
                  </a:lnTo>
                  <a:lnTo>
                    <a:pt x="254" y="37"/>
                  </a:lnTo>
                  <a:lnTo>
                    <a:pt x="254" y="37"/>
                  </a:lnTo>
                  <a:close/>
                  <a:moveTo>
                    <a:pt x="67" y="31"/>
                  </a:moveTo>
                  <a:lnTo>
                    <a:pt x="67" y="31"/>
                  </a:lnTo>
                  <a:lnTo>
                    <a:pt x="49" y="33"/>
                  </a:lnTo>
                  <a:lnTo>
                    <a:pt x="41" y="33"/>
                  </a:lnTo>
                  <a:lnTo>
                    <a:pt x="32" y="35"/>
                  </a:lnTo>
                  <a:lnTo>
                    <a:pt x="32" y="35"/>
                  </a:lnTo>
                  <a:lnTo>
                    <a:pt x="41" y="32"/>
                  </a:lnTo>
                  <a:lnTo>
                    <a:pt x="49" y="31"/>
                  </a:lnTo>
                  <a:lnTo>
                    <a:pt x="67" y="31"/>
                  </a:lnTo>
                  <a:lnTo>
                    <a:pt x="67" y="31"/>
                  </a:lnTo>
                  <a:close/>
                  <a:moveTo>
                    <a:pt x="16" y="41"/>
                  </a:moveTo>
                  <a:lnTo>
                    <a:pt x="16" y="41"/>
                  </a:lnTo>
                  <a:lnTo>
                    <a:pt x="18" y="43"/>
                  </a:lnTo>
                  <a:lnTo>
                    <a:pt x="18" y="43"/>
                  </a:lnTo>
                  <a:lnTo>
                    <a:pt x="14" y="43"/>
                  </a:lnTo>
                  <a:lnTo>
                    <a:pt x="14" y="43"/>
                  </a:lnTo>
                  <a:lnTo>
                    <a:pt x="16" y="41"/>
                  </a:lnTo>
                  <a:lnTo>
                    <a:pt x="16" y="41"/>
                  </a:lnTo>
                  <a:close/>
                </a:path>
              </a:pathLst>
            </a:custGeom>
            <a:solidFill>
              <a:srgbClr val="2E2E2E"/>
            </a:solidFill>
            <a:ln>
              <a:noFill/>
            </a:ln>
          </p:spPr>
          <p:txBody>
            <a:bodyPr vert="horz" wrap="square" lIns="91440" tIns="45720" rIns="91440" bIns="45720" numCol="1" anchor="t" anchorCtr="0" compatLnSpc="1"/>
            <a:lstStyle/>
            <a:p>
              <a:endParaRPr lang="zh-CN" altLang="en-US"/>
            </a:p>
          </p:txBody>
        </p:sp>
        <p:sp>
          <p:nvSpPr>
            <p:cNvPr id="10" name="Freeform 34"/>
            <p:cNvSpPr>
              <a:spLocks noEditPoints="1"/>
            </p:cNvSpPr>
            <p:nvPr userDrawn="1">
              <p:custDataLst>
                <p:tags r:id="rId6"/>
              </p:custDataLst>
            </p:nvPr>
          </p:nvSpPr>
          <p:spPr bwMode="auto">
            <a:xfrm>
              <a:off x="10314526" y="352182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11" name="任意多边形 18"/>
            <p:cNvSpPr/>
            <p:nvPr userDrawn="1">
              <p:custDataLst>
                <p:tags r:id="rId7"/>
              </p:custDataLst>
            </p:nvPr>
          </p:nvSpPr>
          <p:spPr>
            <a:xfrm>
              <a:off x="5391775" y="3694589"/>
              <a:ext cx="5058511" cy="364769"/>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userDrawn="1">
            <p:ph type="title" hasCustomPrompt="1"/>
            <p:custDataLst>
              <p:tags r:id="rId8"/>
            </p:custDataLst>
          </p:nvPr>
        </p:nvSpPr>
        <p:spPr>
          <a:xfrm>
            <a:off x="5810671" y="3379636"/>
            <a:ext cx="4400694" cy="743730"/>
          </a:xfrm>
        </p:spPr>
        <p:txBody>
          <a:bodyPr lIns="90000" tIns="46800" rIns="90000" bIns="46800" anchor="t" anchorCtr="0">
            <a:normAutofit/>
          </a:bodyPr>
          <a:lstStyle>
            <a:lvl1pPr>
              <a:defRPr sz="360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4" name="日期占位符 3"/>
          <p:cNvSpPr>
            <a:spLocks noGrp="1"/>
          </p:cNvSpPr>
          <p:nvPr userDrawn="1">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10"/>
            </p:custDataLst>
          </p:nvPr>
        </p:nvSpPr>
        <p:spPr/>
        <p:txBody>
          <a:bodyPr/>
          <a:lstStyle/>
          <a:p>
            <a:endParaRPr lang="zh-CN" altLang="en-US"/>
          </a:p>
        </p:txBody>
      </p:sp>
      <p:sp>
        <p:nvSpPr>
          <p:cNvPr id="6" name="灯片编号占位符 5"/>
          <p:cNvSpPr>
            <a:spLocks noGrp="1"/>
          </p:cNvSpPr>
          <p:nvPr userDrawn="1">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4"/>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5"/>
            </p:custDataLst>
          </p:nvPr>
        </p:nvSpPr>
        <p:spPr>
          <a:xfrm>
            <a:off x="6238877" y="952508"/>
            <a:ext cx="5283242" cy="5388907"/>
          </a:xfrm>
        </p:spPr>
        <p:txBody>
          <a:bodyPr>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7"/>
            </p:custDataLst>
          </p:nvPr>
        </p:nvSpPr>
        <p:spPr/>
        <p:txBody>
          <a:bodyPr/>
          <a:lstStyle/>
          <a:p>
            <a:endParaRPr lang="zh-CN" altLang="en-US"/>
          </a:p>
        </p:txBody>
      </p:sp>
      <p:sp>
        <p:nvSpPr>
          <p:cNvPr id="7" name="灯片编号占位符 6"/>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85" name="图片 84"/>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4"/>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5"/>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7"/>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9"/>
            </p:custDataLst>
          </p:nvPr>
        </p:nvSpPr>
        <p:spPr/>
        <p:txBody>
          <a:bodyPr/>
          <a:lstStyle/>
          <a:p>
            <a:endParaRPr lang="zh-CN" altLang="en-US"/>
          </a:p>
        </p:txBody>
      </p:sp>
      <p:sp>
        <p:nvSpPr>
          <p:cNvPr id="9" name="灯片编号占位符 8"/>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0" y="0"/>
            <a:ext cx="12192000" cy="6858000"/>
            <a:chOff x="0" y="0"/>
            <a:chExt cx="12192000" cy="6858000"/>
          </a:xfrm>
        </p:grpSpPr>
        <p:sp>
          <p:nvSpPr>
            <p:cNvPr id="7" name="矩形 6"/>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5"/>
              </p:custDataLst>
            </p:nvPr>
          </p:nvPicPr>
          <p:blipFill>
            <a:blip r:embed="rId6"/>
            <a:stretch>
              <a:fillRect/>
            </a:stretch>
          </p:blipFill>
          <p:spPr>
            <a:xfrm rot="6515120">
              <a:off x="1110431" y="1298923"/>
              <a:ext cx="4173973" cy="4173973"/>
            </a:xfrm>
            <a:prstGeom prst="rect">
              <a:avLst/>
            </a:prstGeom>
          </p:spPr>
        </p:pic>
      </p:grpSp>
      <p:sp>
        <p:nvSpPr>
          <p:cNvPr id="2" name="标题 1"/>
          <p:cNvSpPr>
            <a:spLocks noGrp="1"/>
          </p:cNvSpPr>
          <p:nvPr>
            <p:ph type="title"/>
            <p:custDataLst>
              <p:tags r:id="rId7"/>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4"/>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6"/>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7"/>
            </p:custDataLst>
          </p:nvPr>
        </p:nvSpPr>
        <p:spPr/>
        <p:txBody>
          <a:bodyPr/>
          <a:lstStyle/>
          <a:p>
            <a:endParaRPr lang="zh-CN" altLang="en-US" dirty="0"/>
          </a:p>
        </p:txBody>
      </p:sp>
      <p:sp>
        <p:nvSpPr>
          <p:cNvPr id="7" name="灯片编号占位符 6"/>
          <p:cNvSpPr>
            <a:spLocks noGrp="1"/>
          </p:cNvSpPr>
          <p:nvPr>
            <p:ph type="sldNum" sz="quarter" idx="12"/>
            <p:custDataLst>
              <p:tags r:id="rId8"/>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2" name="图片 81"/>
          <p:cNvPicPr>
            <a:picLocks noChangeAspect="1"/>
          </p:cNvPicPr>
          <p:nvPr userDrawn="1"/>
        </p:nvPicPr>
        <p:blipFill>
          <a:blip r:embed="rId2"/>
          <a:stretch>
            <a:fillRect/>
          </a:stretch>
        </p:blipFill>
        <p:spPr>
          <a:xfrm>
            <a:off x="64169" y="20518"/>
            <a:ext cx="12089416" cy="6846401"/>
          </a:xfrm>
          <a:prstGeom prst="rect">
            <a:avLst/>
          </a:prstGeom>
        </p:spPr>
      </p:pic>
      <p:sp>
        <p:nvSpPr>
          <p:cNvPr id="2" name="竖排标题 1"/>
          <p:cNvSpPr>
            <a:spLocks noGrp="1"/>
          </p:cNvSpPr>
          <p:nvPr>
            <p:ph type="title" orient="vert"/>
            <p:custDataLst>
              <p:tags r:id="rId3"/>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2" name="图片 81"/>
          <p:cNvPicPr>
            <a:picLocks noChangeAspect="1"/>
          </p:cNvPicPr>
          <p:nvPr userDrawn="1"/>
        </p:nvPicPr>
        <p:blipFill>
          <a:blip r:embed="rId2"/>
          <a:stretch>
            <a:fillRect/>
          </a:stretch>
        </p:blipFill>
        <p:spPr>
          <a:xfrm>
            <a:off x="64169" y="20518"/>
            <a:ext cx="12089416" cy="6846401"/>
          </a:xfrm>
          <a:prstGeom prst="rect">
            <a:avLst/>
          </a:prstGeom>
        </p:spPr>
      </p:pic>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6"/>
            </p:custDataLst>
          </p:nvPr>
        </p:nvSpPr>
        <p:spPr>
          <a:xfrm>
            <a:off x="669930" y="952508"/>
            <a:ext cx="10852237" cy="5388907"/>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0" y="0"/>
            <a:ext cx="12192000" cy="6858000"/>
            <a:chOff x="0" y="0"/>
            <a:chExt cx="12192000" cy="6858000"/>
          </a:xfrm>
        </p:grpSpPr>
        <p:grpSp>
          <p:nvGrpSpPr>
            <p:cNvPr id="6" name="组合 5"/>
            <p:cNvGrpSpPr/>
            <p:nvPr userDrawn="1"/>
          </p:nvGrpSpPr>
          <p:grpSpPr>
            <a:xfrm>
              <a:off x="0" y="0"/>
              <a:ext cx="12192000" cy="6858000"/>
              <a:chOff x="0" y="0"/>
              <a:chExt cx="12192000" cy="6858000"/>
            </a:xfrm>
          </p:grpSpPr>
          <p:sp>
            <p:nvSpPr>
              <p:cNvPr id="7" name="矩形 6"/>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5"/>
                </p:custDataLst>
              </p:nvPr>
            </p:nvPicPr>
            <p:blipFill>
              <a:blip r:embed="rId6"/>
              <a:stretch>
                <a:fillRect/>
              </a:stretch>
            </p:blipFill>
            <p:spPr>
              <a:xfrm rot="6515120">
                <a:off x="1110431" y="1298923"/>
                <a:ext cx="4173973" cy="4173973"/>
              </a:xfrm>
              <a:prstGeom prst="rect">
                <a:avLst/>
              </a:prstGeom>
            </p:spPr>
          </p:pic>
        </p:grpSp>
        <p:sp>
          <p:nvSpPr>
            <p:cNvPr id="9" name="任意多边形: 形状 8"/>
            <p:cNvSpPr/>
            <p:nvPr userDrawn="1">
              <p:custDataLst>
                <p:tags r:id="rId7"/>
              </p:custDataLst>
            </p:nvPr>
          </p:nvSpPr>
          <p:spPr>
            <a:xfrm>
              <a:off x="4325257" y="3574104"/>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rgbClr val="64626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11"/>
            </p:custDataLst>
          </p:nvPr>
        </p:nvSpPr>
        <p:spPr>
          <a:xfrm>
            <a:off x="4920343" y="2103901"/>
            <a:ext cx="4818743" cy="1343394"/>
          </a:xfrm>
        </p:spPr>
        <p:txBody>
          <a:bodyPr vert="horz" lIns="101600" tIns="38100" rIns="25400" bIns="38100" rtlCol="0" anchor="t" anchorCtr="0">
            <a:norm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14" name="文本占位符 13"/>
          <p:cNvSpPr>
            <a:spLocks noGrp="1"/>
          </p:cNvSpPr>
          <p:nvPr>
            <p:ph type="body" sz="quarter" idx="13" hasCustomPrompt="1"/>
            <p:custDataLst>
              <p:tags r:id="rId12"/>
            </p:custDataLst>
          </p:nvPr>
        </p:nvSpPr>
        <p:spPr>
          <a:xfrm>
            <a:off x="4416425" y="3873500"/>
            <a:ext cx="6034088" cy="706744"/>
          </a:xfrm>
        </p:spPr>
        <p:txBody>
          <a:bodyPr>
            <a:normAutofit/>
          </a:bodyPr>
          <a:lstStyle>
            <a:lvl1pPr marL="0" indent="0" algn="ctr">
              <a:buNone/>
              <a:defRPr sz="2400" baseline="0"/>
            </a:lvl1pPr>
          </a:lstStyle>
          <a:p>
            <a:pPr lvl="0"/>
            <a:r>
              <a:rPr lang="zh-CN" altLang="en-US" dirty="0"/>
              <a:t>单击此处编辑文本</a:t>
            </a: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grpSp>
        <p:nvGrpSpPr>
          <p:cNvPr id="21" name="组合 20"/>
          <p:cNvGrpSpPr/>
          <p:nvPr userDrawn="1">
            <p:custDataLst>
              <p:tags r:id="rId5"/>
            </p:custDataLst>
          </p:nvPr>
        </p:nvGrpSpPr>
        <p:grpSpPr>
          <a:xfrm>
            <a:off x="11032164" y="5582927"/>
            <a:ext cx="851136" cy="1210945"/>
            <a:chOff x="1289955" y="1628061"/>
            <a:chExt cx="3941631" cy="5174701"/>
          </a:xfrm>
        </p:grpSpPr>
        <p:sp>
          <p:nvSpPr>
            <p:cNvPr id="22" name="Shape 209"/>
            <p:cNvSpPr/>
            <p:nvPr>
              <p:custDataLst>
                <p:tags r:id="rId6"/>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7"/>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5" name="Shape 203"/>
              <p:cNvSpPr/>
              <p:nvPr>
                <p:custDataLst>
                  <p:tags r:id="rId8"/>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6" name="Shape 204"/>
              <p:cNvSpPr/>
              <p:nvPr>
                <p:custDataLst>
                  <p:tags r:id="rId9"/>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7" name="Shape 205"/>
              <p:cNvSpPr/>
              <p:nvPr>
                <p:custDataLst>
                  <p:tags r:id="rId10"/>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8" name="Shape 206"/>
              <p:cNvSpPr/>
              <p:nvPr>
                <p:custDataLst>
                  <p:tags r:id="rId11"/>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9" name="Shape 207"/>
              <p:cNvSpPr/>
              <p:nvPr>
                <p:custDataLst>
                  <p:tags r:id="rId12"/>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0" name="Shape 208"/>
              <p:cNvSpPr/>
              <p:nvPr>
                <p:custDataLst>
                  <p:tags r:id="rId13"/>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1" name="Shape 210"/>
              <p:cNvSpPr/>
              <p:nvPr>
                <p:custDataLst>
                  <p:tags r:id="rId14"/>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grpSp>
      <p:sp>
        <p:nvSpPr>
          <p:cNvPr id="2" name="标题 1"/>
          <p:cNvSpPr>
            <a:spLocks noGrp="1"/>
          </p:cNvSpPr>
          <p:nvPr>
            <p:ph type="title"/>
            <p:custDataLst>
              <p:tags r:id="rId15"/>
            </p:custDataLst>
          </p:nvPr>
        </p:nvSpPr>
        <p:spPr/>
        <p:txBody>
          <a:bodyPr>
            <a:normAutofit/>
          </a:bodyPr>
          <a:lstStyle/>
          <a:p>
            <a:r>
              <a:rPr lang="zh-CN" altLang="en-US"/>
              <a:t>单击此处编辑母版标题样式</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86385" y="273050"/>
            <a:ext cx="116160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9" name="图片 8"/>
          <p:cNvPicPr>
            <a:picLocks noChangeAspect="1"/>
          </p:cNvPicPr>
          <p:nvPr userDrawn="1">
            <p:custDataLst>
              <p:tags r:id="rId3"/>
            </p:custDataLst>
          </p:nvPr>
        </p:nvPicPr>
        <p:blipFill>
          <a:blip r:embed="rId4"/>
          <a:stretch>
            <a:fillRect/>
          </a:stretch>
        </p:blipFill>
        <p:spPr>
          <a:xfrm flipH="1">
            <a:off x="10866755" y="5121275"/>
            <a:ext cx="1076960" cy="1715770"/>
          </a:xfrm>
          <a:prstGeom prst="rect">
            <a:avLst/>
          </a:prstGeom>
          <a:solidFill>
            <a:schemeClr val="bg2"/>
          </a:solidFill>
        </p:spPr>
      </p:pic>
      <p:sp>
        <p:nvSpPr>
          <p:cNvPr id="2" name="标题 1"/>
          <p:cNvSpPr>
            <a:spLocks noGrp="1"/>
          </p:cNvSpPr>
          <p:nvPr>
            <p:ph type="title" hasCustomPrompt="1"/>
            <p:custDataLst>
              <p:tags r:id="rId5"/>
            </p:custDataLst>
          </p:nvPr>
        </p:nvSpPr>
        <p:spPr>
          <a:xfrm>
            <a:off x="1281600" y="1249200"/>
            <a:ext cx="9626400" cy="723600"/>
          </a:xfrm>
        </p:spPr>
        <p:txBody>
          <a:bodyPr anchor="ctr">
            <a:normAutofit/>
          </a:bodyP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1905" y="-4445"/>
            <a:ext cx="489902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62" name="图片 161"/>
          <p:cNvPicPr>
            <a:picLocks noChangeAspect="1"/>
          </p:cNvPicPr>
          <p:nvPr userDrawn="1">
            <p:custDataLst>
              <p:tags r:id="rId3"/>
            </p:custDataLst>
          </p:nvPr>
        </p:nvPicPr>
        <p:blipFill>
          <a:blip r:embed="rId4"/>
          <a:stretch>
            <a:fillRect/>
          </a:stretch>
        </p:blipFill>
        <p:spPr>
          <a:xfrm flipH="1">
            <a:off x="142026" y="5040626"/>
            <a:ext cx="1077174" cy="1715607"/>
          </a:xfrm>
          <a:prstGeom prst="rect">
            <a:avLst/>
          </a:prstGeom>
        </p:spPr>
      </p:pic>
      <p:sp>
        <p:nvSpPr>
          <p:cNvPr id="2" name="标题 1"/>
          <p:cNvSpPr>
            <a:spLocks noGrp="1"/>
          </p:cNvSpPr>
          <p:nvPr>
            <p:ph type="title" hasCustomPrompt="1"/>
            <p:custDataLst>
              <p:tags r:id="rId5"/>
            </p:custDataLst>
          </p:nvPr>
        </p:nvSpPr>
        <p:spPr>
          <a:xfrm>
            <a:off x="583200" y="770400"/>
            <a:ext cx="3960000" cy="882000"/>
          </a:xfrm>
        </p:spPr>
        <p:txBody>
          <a:bodyPr anchor="ctr">
            <a:normAutofit/>
          </a:bodyPr>
          <a:lstStyle>
            <a:lvl1pPr>
              <a:defRPr sz="3600" baseline="0">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anim calcmode="lin" valueType="num">
                                      <p:cBhvr>
                                        <p:cTn id="8" dur="1000" fill="hold"/>
                                        <p:tgtEl>
                                          <p:spTgt spid="162"/>
                                        </p:tgtEl>
                                        <p:attrNameLst>
                                          <p:attrName>ppt_x</p:attrName>
                                        </p:attrNameLst>
                                      </p:cBhvr>
                                      <p:tavLst>
                                        <p:tav tm="0">
                                          <p:val>
                                            <p:strVal val="#ppt_x"/>
                                          </p:val>
                                        </p:tav>
                                        <p:tav tm="100000">
                                          <p:val>
                                            <p:strVal val="#ppt_x"/>
                                          </p:val>
                                        </p:tav>
                                      </p:tavLst>
                                    </p:anim>
                                    <p:anim calcmode="lin" valueType="num">
                                      <p:cBhvr>
                                        <p:cTn id="9"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6" name="组合 5"/>
          <p:cNvGrpSpPr/>
          <p:nvPr userDrawn="1">
            <p:custDataLst>
              <p:tags r:id="rId3"/>
            </p:custDataLst>
          </p:nvPr>
        </p:nvGrpSpPr>
        <p:grpSpPr>
          <a:xfrm>
            <a:off x="10955020" y="211455"/>
            <a:ext cx="889635" cy="1174750"/>
            <a:chOff x="17252" y="333"/>
            <a:chExt cx="1401" cy="1850"/>
          </a:xfrm>
        </p:grpSpPr>
        <p:sp>
          <p:nvSpPr>
            <p:cNvPr id="12" name="Shape 209"/>
            <p:cNvSpPr/>
            <p:nvPr userDrawn="1">
              <p:custDataLst>
                <p:tags r:id="rId4"/>
              </p:custDataLst>
            </p:nvPr>
          </p:nvSpPr>
          <p:spPr>
            <a:xfrm rot="3758493">
              <a:off x="17758" y="1288"/>
              <a:ext cx="1089" cy="702"/>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14" name="Shape 202"/>
            <p:cNvSpPr/>
            <p:nvPr userDrawn="1">
              <p:custDataLst>
                <p:tags r:id="rId5"/>
              </p:custDataLst>
            </p:nvPr>
          </p:nvSpPr>
          <p:spPr>
            <a:xfrm rot="3758493">
              <a:off x="17098" y="487"/>
              <a:ext cx="999" cy="691"/>
            </a:xfrm>
            <a:custGeom>
              <a:avLst/>
              <a:gdLst/>
              <a:ahLst/>
              <a:cxnLst>
                <a:cxn ang="0">
                  <a:pos x="wd2" y="hd2"/>
                </a:cxn>
                <a:cxn ang="5400000">
                  <a:pos x="wd2" y="hd2"/>
                </a:cxn>
                <a:cxn ang="10800000">
                  <a:pos x="wd2" y="hd2"/>
                </a:cxn>
                <a:cxn ang="16200000">
                  <a:pos x="wd2" y="hd2"/>
                </a:cxn>
              </a:cxnLst>
              <a:rect l="0" t="0" r="r" b="b"/>
              <a:pathLst>
                <a:path w="999" h="691">
                  <a:moveTo>
                    <a:pt x="345" y="353"/>
                  </a:moveTo>
                  <a:cubicBezTo>
                    <a:pt x="468" y="355"/>
                    <a:pt x="588" y="353"/>
                    <a:pt x="706" y="368"/>
                  </a:cubicBezTo>
                  <a:cubicBezTo>
                    <a:pt x="707" y="389"/>
                    <a:pt x="719" y="410"/>
                    <a:pt x="726" y="429"/>
                  </a:cubicBezTo>
                  <a:lnTo>
                    <a:pt x="729" y="438"/>
                  </a:lnTo>
                  <a:lnTo>
                    <a:pt x="732" y="438"/>
                  </a:lnTo>
                  <a:cubicBezTo>
                    <a:pt x="756" y="520"/>
                    <a:pt x="796" y="607"/>
                    <a:pt x="803" y="691"/>
                  </a:cubicBezTo>
                  <a:lnTo>
                    <a:pt x="391" y="680"/>
                  </a:lnTo>
                  <a:cubicBezTo>
                    <a:pt x="415" y="619"/>
                    <a:pt x="389" y="488"/>
                    <a:pt x="361" y="426"/>
                  </a:cubicBezTo>
                  <a:cubicBezTo>
                    <a:pt x="400" y="420"/>
                    <a:pt x="438" y="419"/>
                    <a:pt x="477" y="420"/>
                  </a:cubicBezTo>
                  <a:lnTo>
                    <a:pt x="488" y="421"/>
                  </a:lnTo>
                  <a:lnTo>
                    <a:pt x="364" y="406"/>
                  </a:lnTo>
                  <a:cubicBezTo>
                    <a:pt x="354" y="390"/>
                    <a:pt x="349" y="369"/>
                    <a:pt x="345" y="353"/>
                  </a:cubicBezTo>
                  <a:close/>
                  <a:moveTo>
                    <a:pt x="299" y="206"/>
                  </a:moveTo>
                  <a:lnTo>
                    <a:pt x="345" y="322"/>
                  </a:lnTo>
                  <a:cubicBezTo>
                    <a:pt x="319" y="290"/>
                    <a:pt x="303" y="244"/>
                    <a:pt x="299" y="206"/>
                  </a:cubicBezTo>
                  <a:close/>
                  <a:moveTo>
                    <a:pt x="142" y="48"/>
                  </a:moveTo>
                  <a:lnTo>
                    <a:pt x="134" y="180"/>
                  </a:lnTo>
                  <a:cubicBezTo>
                    <a:pt x="91" y="178"/>
                    <a:pt x="45" y="184"/>
                    <a:pt x="3" y="189"/>
                  </a:cubicBezTo>
                  <a:cubicBezTo>
                    <a:pt x="-1" y="146"/>
                    <a:pt x="0" y="98"/>
                    <a:pt x="2" y="54"/>
                  </a:cubicBezTo>
                  <a:cubicBezTo>
                    <a:pt x="43" y="54"/>
                    <a:pt x="97" y="48"/>
                    <a:pt x="142" y="48"/>
                  </a:cubicBezTo>
                  <a:close/>
                  <a:moveTo>
                    <a:pt x="579" y="0"/>
                  </a:moveTo>
                  <a:cubicBezTo>
                    <a:pt x="582" y="0"/>
                    <a:pt x="585" y="0"/>
                    <a:pt x="589" y="1"/>
                  </a:cubicBezTo>
                  <a:cubicBezTo>
                    <a:pt x="603" y="0"/>
                    <a:pt x="607" y="22"/>
                    <a:pt x="606" y="35"/>
                  </a:cubicBezTo>
                  <a:lnTo>
                    <a:pt x="605" y="38"/>
                  </a:lnTo>
                  <a:lnTo>
                    <a:pt x="608" y="38"/>
                  </a:lnTo>
                  <a:lnTo>
                    <a:pt x="610" y="36"/>
                  </a:lnTo>
                  <a:cubicBezTo>
                    <a:pt x="634" y="12"/>
                    <a:pt x="653" y="14"/>
                    <a:pt x="668" y="32"/>
                  </a:cubicBezTo>
                  <a:lnTo>
                    <a:pt x="670" y="34"/>
                  </a:lnTo>
                  <a:lnTo>
                    <a:pt x="674" y="34"/>
                  </a:lnTo>
                  <a:cubicBezTo>
                    <a:pt x="700" y="32"/>
                    <a:pt x="725" y="29"/>
                    <a:pt x="751" y="29"/>
                  </a:cubicBezTo>
                  <a:cubicBezTo>
                    <a:pt x="771" y="29"/>
                    <a:pt x="791" y="30"/>
                    <a:pt x="812" y="35"/>
                  </a:cubicBezTo>
                  <a:lnTo>
                    <a:pt x="812" y="47"/>
                  </a:lnTo>
                  <a:lnTo>
                    <a:pt x="821" y="49"/>
                  </a:lnTo>
                  <a:cubicBezTo>
                    <a:pt x="882" y="68"/>
                    <a:pt x="939" y="99"/>
                    <a:pt x="999" y="120"/>
                  </a:cubicBezTo>
                  <a:cubicBezTo>
                    <a:pt x="941" y="159"/>
                    <a:pt x="859" y="206"/>
                    <a:pt x="788" y="209"/>
                  </a:cubicBezTo>
                  <a:lnTo>
                    <a:pt x="788" y="203"/>
                  </a:lnTo>
                  <a:lnTo>
                    <a:pt x="776" y="202"/>
                  </a:lnTo>
                  <a:cubicBezTo>
                    <a:pt x="756" y="201"/>
                    <a:pt x="736" y="199"/>
                    <a:pt x="716" y="196"/>
                  </a:cubicBezTo>
                  <a:lnTo>
                    <a:pt x="704" y="195"/>
                  </a:lnTo>
                  <a:lnTo>
                    <a:pt x="704" y="195"/>
                  </a:lnTo>
                  <a:cubicBezTo>
                    <a:pt x="705" y="262"/>
                    <a:pt x="697" y="328"/>
                    <a:pt x="681" y="351"/>
                  </a:cubicBezTo>
                  <a:lnTo>
                    <a:pt x="383" y="230"/>
                  </a:lnTo>
                  <a:cubicBezTo>
                    <a:pt x="384" y="229"/>
                    <a:pt x="383" y="217"/>
                    <a:pt x="383" y="198"/>
                  </a:cubicBezTo>
                  <a:lnTo>
                    <a:pt x="383" y="195"/>
                  </a:lnTo>
                  <a:lnTo>
                    <a:pt x="353" y="195"/>
                  </a:lnTo>
                  <a:cubicBezTo>
                    <a:pt x="290" y="196"/>
                    <a:pt x="233" y="196"/>
                    <a:pt x="199" y="196"/>
                  </a:cubicBezTo>
                  <a:lnTo>
                    <a:pt x="142" y="203"/>
                  </a:lnTo>
                  <a:lnTo>
                    <a:pt x="142" y="69"/>
                  </a:lnTo>
                  <a:cubicBezTo>
                    <a:pt x="225" y="55"/>
                    <a:pt x="310" y="49"/>
                    <a:pt x="394" y="45"/>
                  </a:cubicBezTo>
                  <a:lnTo>
                    <a:pt x="395" y="45"/>
                  </a:lnTo>
                  <a:lnTo>
                    <a:pt x="396" y="40"/>
                  </a:lnTo>
                  <a:cubicBezTo>
                    <a:pt x="407" y="6"/>
                    <a:pt x="426" y="-6"/>
                    <a:pt x="459" y="40"/>
                  </a:cubicBezTo>
                  <a:lnTo>
                    <a:pt x="460" y="43"/>
                  </a:lnTo>
                  <a:lnTo>
                    <a:pt x="464" y="43"/>
                  </a:lnTo>
                  <a:lnTo>
                    <a:pt x="464" y="40"/>
                  </a:lnTo>
                  <a:cubicBezTo>
                    <a:pt x="472" y="8"/>
                    <a:pt x="487" y="-2"/>
                    <a:pt x="506" y="2"/>
                  </a:cubicBezTo>
                  <a:cubicBezTo>
                    <a:pt x="519" y="2"/>
                    <a:pt x="532" y="13"/>
                    <a:pt x="534" y="40"/>
                  </a:cubicBezTo>
                  <a:lnTo>
                    <a:pt x="534" y="40"/>
                  </a:lnTo>
                  <a:lnTo>
                    <a:pt x="537" y="40"/>
                  </a:lnTo>
                  <a:lnTo>
                    <a:pt x="541" y="34"/>
                  </a:lnTo>
                  <a:cubicBezTo>
                    <a:pt x="553" y="14"/>
                    <a:pt x="562" y="1"/>
                    <a:pt x="579" y="0"/>
                  </a:cubicBezTo>
                  <a:close/>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sp>
        <p:nvSpPr>
          <p:cNvPr id="2" name="标题 1"/>
          <p:cNvSpPr>
            <a:spLocks noGrp="1"/>
          </p:cNvSpPr>
          <p:nvPr>
            <p:ph type="title"/>
            <p:custDataLst>
              <p:tags r:id="rId6"/>
            </p:custDataLst>
          </p:nvPr>
        </p:nvSpPr>
        <p:spPr>
          <a:xfrm>
            <a:off x="612000" y="781200"/>
            <a:ext cx="10976400" cy="626400"/>
          </a:xfrm>
        </p:spPr>
        <p:txBody>
          <a:bodyPr anchor="ctr">
            <a:normAutofit/>
          </a:bodyPr>
          <a:lstStyle>
            <a:lvl1pPr algn="ctr">
              <a:defRPr sz="3600" baseline="0">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612000" y="1659600"/>
            <a:ext cx="10975975" cy="828000"/>
          </a:xfrm>
        </p:spPr>
        <p:txBody>
          <a:bodyPr>
            <a:normAutofit/>
          </a:bodyPr>
          <a:lstStyle>
            <a:lvl1pPr algn="ct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612775" y="2808000"/>
            <a:ext cx="10965600" cy="34308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21" name="组合 20"/>
          <p:cNvGrpSpPr/>
          <p:nvPr userDrawn="1">
            <p:custDataLst>
              <p:tags r:id="rId3"/>
            </p:custDataLst>
          </p:nvPr>
        </p:nvGrpSpPr>
        <p:grpSpPr>
          <a:xfrm>
            <a:off x="11032164" y="5582927"/>
            <a:ext cx="851136" cy="1210945"/>
            <a:chOff x="1289955" y="1628061"/>
            <a:chExt cx="3941631" cy="5174701"/>
          </a:xfrm>
        </p:grpSpPr>
        <p:sp>
          <p:nvSpPr>
            <p:cNvPr id="22" name="Shape 209"/>
            <p:cNvSpPr/>
            <p:nvPr>
              <p:custDataLst>
                <p:tags r:id="rId4"/>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5"/>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5" name="Shape 203"/>
              <p:cNvSpPr/>
              <p:nvPr>
                <p:custDataLst>
                  <p:tags r:id="rId6"/>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6" name="Shape 204"/>
              <p:cNvSpPr/>
              <p:nvPr>
                <p:custDataLst>
                  <p:tags r:id="rId7"/>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7" name="Shape 205"/>
              <p:cNvSpPr/>
              <p:nvPr>
                <p:custDataLst>
                  <p:tags r:id="rId8"/>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8" name="Shape 206"/>
              <p:cNvSpPr/>
              <p:nvPr>
                <p:custDataLst>
                  <p:tags r:id="rId9"/>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9" name="Shape 207"/>
              <p:cNvSpPr/>
              <p:nvPr>
                <p:custDataLst>
                  <p:tags r:id="rId10"/>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0" name="Shape 208"/>
              <p:cNvSpPr/>
              <p:nvPr>
                <p:custDataLst>
                  <p:tags r:id="rId11"/>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1" name="Shape 210"/>
              <p:cNvSpPr/>
              <p:nvPr>
                <p:custDataLst>
                  <p:tags r:id="rId12"/>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grpSp>
      <p:sp>
        <p:nvSpPr>
          <p:cNvPr id="2" name="标题 1"/>
          <p:cNvSpPr>
            <a:spLocks noGrp="1"/>
          </p:cNvSpPr>
          <p:nvPr>
            <p:ph type="title"/>
            <p:custDataLst>
              <p:tags r:id="rId13"/>
            </p:custDataLst>
          </p:nvPr>
        </p:nvSpPr>
        <p:spPr>
          <a:xfrm>
            <a:off x="604800" y="669600"/>
            <a:ext cx="10976400" cy="565200"/>
          </a:xfrm>
        </p:spPr>
        <p:txBody>
          <a:bodyPr anchor="ctr">
            <a:normAutofit/>
          </a:bodyPr>
          <a:lstStyle>
            <a:lvl1pPr algn="ctr">
              <a:defRPr sz="32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5"/>
            </p:custDataLst>
          </p:nvPr>
        </p:nvSpPr>
        <p:spPr/>
        <p:txBody>
          <a:bodyPr/>
          <a:lstStyle/>
          <a:p>
            <a:endParaRPr lang="zh-CN" altLang="en-US" dirty="0"/>
          </a:p>
        </p:txBody>
      </p:sp>
      <p:sp>
        <p:nvSpPr>
          <p:cNvPr id="5" name="灯片编号占位符 4"/>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7"/>
            </p:custDataLst>
          </p:nvPr>
        </p:nvSpPr>
        <p:spPr>
          <a:xfrm>
            <a:off x="604837" y="1681200"/>
            <a:ext cx="10990800" cy="32112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8"/>
            </p:custDataLst>
          </p:nvPr>
        </p:nvSpPr>
        <p:spPr>
          <a:xfrm>
            <a:off x="594000" y="5180400"/>
            <a:ext cx="11001600" cy="1011600"/>
          </a:xfrm>
        </p:spPr>
        <p:txBody>
          <a:bodyPr>
            <a:normAutofit/>
          </a:bodyPr>
          <a:lstStyle>
            <a:lvl1pPr marL="0" indent="0">
              <a:buNone/>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9790430" y="5666740"/>
            <a:ext cx="2177415" cy="1131570"/>
            <a:chOff x="15418" y="8924"/>
            <a:chExt cx="3429" cy="1782"/>
          </a:xfrm>
        </p:grpSpPr>
        <p:pic>
          <p:nvPicPr>
            <p:cNvPr id="48" name="图片 47"/>
            <p:cNvPicPr>
              <a:picLocks noChangeAspect="1"/>
            </p:cNvPicPr>
            <p:nvPr userDrawn="1">
              <p:custDataLst>
                <p:tags r:id="rId3"/>
              </p:custDataLst>
            </p:nvPr>
          </p:nvPicPr>
          <p:blipFill rotWithShape="1">
            <a:blip r:embed="rId4"/>
            <a:srcRect/>
            <a:stretch>
              <a:fillRect/>
            </a:stretch>
          </p:blipFill>
          <p:spPr>
            <a:xfrm>
              <a:off x="16181" y="9090"/>
              <a:ext cx="759" cy="877"/>
            </a:xfrm>
            <a:prstGeom prst="rect">
              <a:avLst/>
            </a:prstGeom>
          </p:spPr>
        </p:pic>
        <p:sp>
          <p:nvSpPr>
            <p:cNvPr id="54" name="Freeform 5"/>
            <p:cNvSpPr>
              <a:spLocks noEditPoints="1"/>
            </p:cNvSpPr>
            <p:nvPr userDrawn="1">
              <p:custDataLst>
                <p:tags r:id="rId5"/>
              </p:custDataLst>
            </p:nvPr>
          </p:nvSpPr>
          <p:spPr bwMode="auto">
            <a:xfrm>
              <a:off x="15418" y="8924"/>
              <a:ext cx="1309" cy="1744"/>
            </a:xfrm>
            <a:custGeom>
              <a:avLst/>
              <a:gdLst>
                <a:gd name="T0" fmla="*/ 0 w 120"/>
                <a:gd name="T1" fmla="*/ 61 h 122"/>
                <a:gd name="T2" fmla="*/ 60 w 120"/>
                <a:gd name="T3" fmla="*/ 0 h 122"/>
                <a:gd name="T4" fmla="*/ 60 w 120"/>
                <a:gd name="T5" fmla="*/ 0 h 122"/>
                <a:gd name="T6" fmla="*/ 120 w 120"/>
                <a:gd name="T7" fmla="*/ 61 h 122"/>
                <a:gd name="T8" fmla="*/ 120 w 120"/>
                <a:gd name="T9" fmla="*/ 61 h 122"/>
                <a:gd name="T10" fmla="*/ 120 w 120"/>
                <a:gd name="T11" fmla="*/ 61 h 122"/>
                <a:gd name="T12" fmla="*/ 60 w 120"/>
                <a:gd name="T13" fmla="*/ 122 h 122"/>
                <a:gd name="T14" fmla="*/ 60 w 120"/>
                <a:gd name="T15" fmla="*/ 122 h 122"/>
                <a:gd name="T16" fmla="*/ 0 w 120"/>
                <a:gd name="T17" fmla="*/ 61 h 122"/>
                <a:gd name="T18" fmla="*/ 4 w 120"/>
                <a:gd name="T19" fmla="*/ 61 h 122"/>
                <a:gd name="T20" fmla="*/ 60 w 120"/>
                <a:gd name="T21" fmla="*/ 118 h 122"/>
                <a:gd name="T22" fmla="*/ 60 w 120"/>
                <a:gd name="T23" fmla="*/ 118 h 122"/>
                <a:gd name="T24" fmla="*/ 116 w 120"/>
                <a:gd name="T25" fmla="*/ 61 h 122"/>
                <a:gd name="T26" fmla="*/ 116 w 120"/>
                <a:gd name="T27" fmla="*/ 61 h 122"/>
                <a:gd name="T28" fmla="*/ 116 w 120"/>
                <a:gd name="T29" fmla="*/ 61 h 122"/>
                <a:gd name="T30" fmla="*/ 60 w 120"/>
                <a:gd name="T31" fmla="*/ 4 h 122"/>
                <a:gd name="T32" fmla="*/ 60 w 120"/>
                <a:gd name="T33" fmla="*/ 4 h 122"/>
                <a:gd name="T34" fmla="*/ 4 w 120"/>
                <a:gd name="T3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9" h="1744">
                  <a:moveTo>
                    <a:pt x="442" y="1685"/>
                  </a:moveTo>
                  <a:lnTo>
                    <a:pt x="442" y="1685"/>
                  </a:lnTo>
                  <a:lnTo>
                    <a:pt x="441" y="1685"/>
                  </a:lnTo>
                  <a:lnTo>
                    <a:pt x="440" y="1685"/>
                  </a:lnTo>
                  <a:lnTo>
                    <a:pt x="439" y="1685"/>
                  </a:lnTo>
                  <a:lnTo>
                    <a:pt x="438" y="1685"/>
                  </a:lnTo>
                  <a:lnTo>
                    <a:pt x="438" y="1685"/>
                  </a:lnTo>
                  <a:lnTo>
                    <a:pt x="438" y="1685"/>
                  </a:lnTo>
                  <a:lnTo>
                    <a:pt x="442" y="1685"/>
                  </a:lnTo>
                  <a:close/>
                  <a:moveTo>
                    <a:pt x="660" y="750"/>
                  </a:moveTo>
                  <a:lnTo>
                    <a:pt x="478" y="980"/>
                  </a:lnTo>
                  <a:lnTo>
                    <a:pt x="486" y="1023"/>
                  </a:lnTo>
                  <a:lnTo>
                    <a:pt x="581" y="984"/>
                  </a:lnTo>
                  <a:lnTo>
                    <a:pt x="660" y="750"/>
                  </a:lnTo>
                  <a:close/>
                  <a:moveTo>
                    <a:pt x="719" y="665"/>
                  </a:moveTo>
                  <a:lnTo>
                    <a:pt x="719" y="665"/>
                  </a:lnTo>
                  <a:lnTo>
                    <a:pt x="723" y="682"/>
                  </a:lnTo>
                  <a:lnTo>
                    <a:pt x="737" y="678"/>
                  </a:lnTo>
                  <a:lnTo>
                    <a:pt x="733" y="674"/>
                  </a:lnTo>
                  <a:cubicBezTo>
                    <a:pt x="730" y="671"/>
                    <a:pt x="726" y="668"/>
                    <a:pt x="721" y="666"/>
                  </a:cubicBezTo>
                  <a:lnTo>
                    <a:pt x="719" y="665"/>
                  </a:lnTo>
                  <a:close/>
                  <a:moveTo>
                    <a:pt x="496" y="659"/>
                  </a:moveTo>
                  <a:cubicBezTo>
                    <a:pt x="496" y="659"/>
                    <a:pt x="496" y="659"/>
                    <a:pt x="496" y="659"/>
                  </a:cubicBezTo>
                  <a:lnTo>
                    <a:pt x="497" y="659"/>
                  </a:lnTo>
                  <a:lnTo>
                    <a:pt x="497" y="660"/>
                  </a:lnTo>
                  <a:lnTo>
                    <a:pt x="498" y="660"/>
                  </a:lnTo>
                  <a:lnTo>
                    <a:pt x="499" y="660"/>
                  </a:lnTo>
                  <a:lnTo>
                    <a:pt x="500" y="661"/>
                  </a:lnTo>
                  <a:lnTo>
                    <a:pt x="500" y="661"/>
                  </a:lnTo>
                  <a:lnTo>
                    <a:pt x="501" y="661"/>
                  </a:lnTo>
                  <a:lnTo>
                    <a:pt x="501" y="661"/>
                  </a:lnTo>
                  <a:lnTo>
                    <a:pt x="500" y="661"/>
                  </a:lnTo>
                  <a:lnTo>
                    <a:pt x="500" y="661"/>
                  </a:lnTo>
                  <a:lnTo>
                    <a:pt x="500" y="661"/>
                  </a:lnTo>
                  <a:lnTo>
                    <a:pt x="499" y="660"/>
                  </a:lnTo>
                  <a:lnTo>
                    <a:pt x="499" y="660"/>
                  </a:lnTo>
                  <a:lnTo>
                    <a:pt x="498" y="660"/>
                  </a:lnTo>
                  <a:lnTo>
                    <a:pt x="498" y="660"/>
                  </a:lnTo>
                  <a:lnTo>
                    <a:pt x="497" y="659"/>
                  </a:lnTo>
                  <a:lnTo>
                    <a:pt x="496" y="659"/>
                  </a:lnTo>
                  <a:close/>
                  <a:moveTo>
                    <a:pt x="613" y="654"/>
                  </a:moveTo>
                  <a:lnTo>
                    <a:pt x="609" y="654"/>
                  </a:lnTo>
                  <a:cubicBezTo>
                    <a:pt x="541" y="667"/>
                    <a:pt x="465" y="708"/>
                    <a:pt x="423" y="773"/>
                  </a:cubicBezTo>
                  <a:cubicBezTo>
                    <a:pt x="420" y="770"/>
                    <a:pt x="419" y="769"/>
                    <a:pt x="419" y="769"/>
                  </a:cubicBezTo>
                  <a:lnTo>
                    <a:pt x="419" y="769"/>
                  </a:lnTo>
                  <a:lnTo>
                    <a:pt x="421" y="771"/>
                  </a:lnTo>
                  <a:cubicBezTo>
                    <a:pt x="423" y="773"/>
                    <a:pt x="423" y="773"/>
                    <a:pt x="423" y="773"/>
                  </a:cubicBezTo>
                  <a:cubicBezTo>
                    <a:pt x="399" y="812"/>
                    <a:pt x="387" y="864"/>
                    <a:pt x="387" y="915"/>
                  </a:cubicBezTo>
                  <a:cubicBezTo>
                    <a:pt x="387" y="998"/>
                    <a:pt x="419" y="1078"/>
                    <a:pt x="455" y="1097"/>
                  </a:cubicBezTo>
                  <a:cubicBezTo>
                    <a:pt x="463" y="1101"/>
                    <a:pt x="470" y="1105"/>
                    <a:pt x="482" y="1105"/>
                  </a:cubicBezTo>
                  <a:cubicBezTo>
                    <a:pt x="482" y="1105"/>
                    <a:pt x="482" y="1105"/>
                    <a:pt x="486" y="1105"/>
                  </a:cubicBezTo>
                  <a:cubicBezTo>
                    <a:pt x="546" y="1105"/>
                    <a:pt x="646" y="1026"/>
                    <a:pt x="705" y="931"/>
                  </a:cubicBezTo>
                  <a:cubicBezTo>
                    <a:pt x="745" y="876"/>
                    <a:pt x="761" y="812"/>
                    <a:pt x="761" y="761"/>
                  </a:cubicBezTo>
                  <a:cubicBezTo>
                    <a:pt x="761" y="744"/>
                    <a:pt x="759" y="729"/>
                    <a:pt x="756" y="716"/>
                  </a:cubicBezTo>
                  <a:lnTo>
                    <a:pt x="753" y="708"/>
                  </a:lnTo>
                  <a:lnTo>
                    <a:pt x="708" y="722"/>
                  </a:lnTo>
                  <a:lnTo>
                    <a:pt x="705" y="716"/>
                  </a:lnTo>
                  <a:lnTo>
                    <a:pt x="605" y="1007"/>
                  </a:lnTo>
                  <a:lnTo>
                    <a:pt x="462" y="1067"/>
                  </a:lnTo>
                  <a:lnTo>
                    <a:pt x="442" y="980"/>
                  </a:lnTo>
                  <a:lnTo>
                    <a:pt x="442" y="972"/>
                  </a:lnTo>
                  <a:lnTo>
                    <a:pt x="676" y="680"/>
                  </a:lnTo>
                  <a:lnTo>
                    <a:pt x="613" y="689"/>
                  </a:lnTo>
                  <a:lnTo>
                    <a:pt x="613" y="654"/>
                  </a:lnTo>
                  <a:close/>
                  <a:moveTo>
                    <a:pt x="716" y="424"/>
                  </a:moveTo>
                  <a:cubicBezTo>
                    <a:pt x="712" y="460"/>
                    <a:pt x="704" y="500"/>
                    <a:pt x="700" y="512"/>
                  </a:cubicBezTo>
                  <a:cubicBezTo>
                    <a:pt x="700" y="516"/>
                    <a:pt x="704" y="523"/>
                    <a:pt x="712" y="531"/>
                  </a:cubicBezTo>
                  <a:cubicBezTo>
                    <a:pt x="724" y="539"/>
                    <a:pt x="736" y="543"/>
                    <a:pt x="744" y="543"/>
                  </a:cubicBezTo>
                  <a:cubicBezTo>
                    <a:pt x="748" y="543"/>
                    <a:pt x="792" y="519"/>
                    <a:pt x="828" y="500"/>
                  </a:cubicBezTo>
                  <a:cubicBezTo>
                    <a:pt x="832" y="496"/>
                    <a:pt x="836" y="492"/>
                    <a:pt x="844" y="492"/>
                  </a:cubicBezTo>
                  <a:cubicBezTo>
                    <a:pt x="836" y="492"/>
                    <a:pt x="832" y="492"/>
                    <a:pt x="824" y="492"/>
                  </a:cubicBezTo>
                  <a:cubicBezTo>
                    <a:pt x="804" y="492"/>
                    <a:pt x="784" y="492"/>
                    <a:pt x="768" y="488"/>
                  </a:cubicBezTo>
                  <a:cubicBezTo>
                    <a:pt x="740" y="480"/>
                    <a:pt x="728" y="452"/>
                    <a:pt x="716" y="424"/>
                  </a:cubicBezTo>
                  <a:close/>
                  <a:moveTo>
                    <a:pt x="700" y="349"/>
                  </a:moveTo>
                  <a:cubicBezTo>
                    <a:pt x="704" y="349"/>
                    <a:pt x="704" y="349"/>
                    <a:pt x="704" y="349"/>
                  </a:cubicBezTo>
                  <a:cubicBezTo>
                    <a:pt x="724" y="349"/>
                    <a:pt x="724" y="349"/>
                    <a:pt x="724" y="349"/>
                  </a:cubicBezTo>
                  <a:cubicBezTo>
                    <a:pt x="728" y="349"/>
                    <a:pt x="728" y="349"/>
                    <a:pt x="728" y="349"/>
                  </a:cubicBezTo>
                  <a:cubicBezTo>
                    <a:pt x="728" y="353"/>
                    <a:pt x="728" y="353"/>
                    <a:pt x="728" y="353"/>
                  </a:cubicBezTo>
                  <a:cubicBezTo>
                    <a:pt x="728" y="353"/>
                    <a:pt x="728" y="357"/>
                    <a:pt x="728" y="357"/>
                  </a:cubicBezTo>
                  <a:cubicBezTo>
                    <a:pt x="732" y="361"/>
                    <a:pt x="732" y="365"/>
                    <a:pt x="732" y="369"/>
                  </a:cubicBezTo>
                  <a:cubicBezTo>
                    <a:pt x="736" y="381"/>
                    <a:pt x="740" y="393"/>
                    <a:pt x="744" y="405"/>
                  </a:cubicBezTo>
                  <a:cubicBezTo>
                    <a:pt x="752" y="432"/>
                    <a:pt x="772" y="456"/>
                    <a:pt x="776" y="456"/>
                  </a:cubicBezTo>
                  <a:cubicBezTo>
                    <a:pt x="788" y="456"/>
                    <a:pt x="804" y="460"/>
                    <a:pt x="824" y="460"/>
                  </a:cubicBezTo>
                  <a:cubicBezTo>
                    <a:pt x="864" y="460"/>
                    <a:pt x="900" y="456"/>
                    <a:pt x="904" y="456"/>
                  </a:cubicBezTo>
                  <a:cubicBezTo>
                    <a:pt x="908" y="456"/>
                    <a:pt x="908" y="456"/>
                    <a:pt x="908" y="456"/>
                  </a:cubicBezTo>
                  <a:cubicBezTo>
                    <a:pt x="916" y="484"/>
                    <a:pt x="916" y="484"/>
                    <a:pt x="916" y="484"/>
                  </a:cubicBezTo>
                  <a:cubicBezTo>
                    <a:pt x="912" y="484"/>
                    <a:pt x="912" y="484"/>
                    <a:pt x="912" y="484"/>
                  </a:cubicBezTo>
                  <a:cubicBezTo>
                    <a:pt x="908" y="488"/>
                    <a:pt x="908" y="488"/>
                    <a:pt x="908" y="488"/>
                  </a:cubicBezTo>
                  <a:cubicBezTo>
                    <a:pt x="904" y="492"/>
                    <a:pt x="896" y="496"/>
                    <a:pt x="892" y="500"/>
                  </a:cubicBezTo>
                  <a:cubicBezTo>
                    <a:pt x="880" y="508"/>
                    <a:pt x="860" y="516"/>
                    <a:pt x="844" y="527"/>
                  </a:cubicBezTo>
                  <a:cubicBezTo>
                    <a:pt x="808" y="547"/>
                    <a:pt x="768" y="571"/>
                    <a:pt x="748" y="575"/>
                  </a:cubicBezTo>
                  <a:cubicBezTo>
                    <a:pt x="748" y="575"/>
                    <a:pt x="744" y="575"/>
                    <a:pt x="744" y="575"/>
                  </a:cubicBezTo>
                  <a:cubicBezTo>
                    <a:pt x="708" y="571"/>
                    <a:pt x="672" y="547"/>
                    <a:pt x="668" y="512"/>
                  </a:cubicBezTo>
                  <a:cubicBezTo>
                    <a:pt x="668" y="508"/>
                    <a:pt x="668" y="508"/>
                    <a:pt x="668" y="504"/>
                  </a:cubicBezTo>
                  <a:cubicBezTo>
                    <a:pt x="672" y="480"/>
                    <a:pt x="696" y="357"/>
                    <a:pt x="696" y="353"/>
                  </a:cubicBezTo>
                  <a:cubicBezTo>
                    <a:pt x="700" y="349"/>
                    <a:pt x="700" y="349"/>
                    <a:pt x="700" y="349"/>
                  </a:cubicBezTo>
                  <a:close/>
                  <a:moveTo>
                    <a:pt x="883" y="297"/>
                  </a:moveTo>
                  <a:lnTo>
                    <a:pt x="891" y="297"/>
                  </a:lnTo>
                  <a:lnTo>
                    <a:pt x="911" y="297"/>
                  </a:lnTo>
                  <a:lnTo>
                    <a:pt x="911" y="329"/>
                  </a:lnTo>
                  <a:lnTo>
                    <a:pt x="903" y="329"/>
                  </a:lnTo>
                  <a:lnTo>
                    <a:pt x="891" y="329"/>
                  </a:lnTo>
                  <a:lnTo>
                    <a:pt x="883" y="329"/>
                  </a:lnTo>
                  <a:lnTo>
                    <a:pt x="883" y="297"/>
                  </a:lnTo>
                  <a:close/>
                  <a:moveTo>
                    <a:pt x="795" y="266"/>
                  </a:moveTo>
                  <a:lnTo>
                    <a:pt x="827" y="293"/>
                  </a:lnTo>
                  <a:lnTo>
                    <a:pt x="807" y="317"/>
                  </a:lnTo>
                  <a:lnTo>
                    <a:pt x="784" y="297"/>
                  </a:lnTo>
                  <a:lnTo>
                    <a:pt x="776" y="293"/>
                  </a:lnTo>
                  <a:lnTo>
                    <a:pt x="795" y="266"/>
                  </a:lnTo>
                  <a:close/>
                  <a:moveTo>
                    <a:pt x="215" y="214"/>
                  </a:moveTo>
                  <a:cubicBezTo>
                    <a:pt x="215" y="214"/>
                    <a:pt x="216" y="214"/>
                    <a:pt x="217" y="215"/>
                  </a:cubicBezTo>
                  <a:lnTo>
                    <a:pt x="219" y="216"/>
                  </a:lnTo>
                  <a:lnTo>
                    <a:pt x="219" y="218"/>
                  </a:lnTo>
                  <a:cubicBezTo>
                    <a:pt x="215" y="214"/>
                    <a:pt x="215" y="214"/>
                    <a:pt x="215" y="214"/>
                  </a:cubicBezTo>
                  <a:close/>
                  <a:moveTo>
                    <a:pt x="219" y="214"/>
                  </a:moveTo>
                  <a:lnTo>
                    <a:pt x="219" y="214"/>
                  </a:lnTo>
                  <a:lnTo>
                    <a:pt x="218" y="214"/>
                  </a:lnTo>
                  <a:lnTo>
                    <a:pt x="217" y="214"/>
                  </a:lnTo>
                  <a:lnTo>
                    <a:pt x="217" y="214"/>
                  </a:lnTo>
                  <a:lnTo>
                    <a:pt x="215" y="214"/>
                  </a:lnTo>
                  <a:lnTo>
                    <a:pt x="215" y="214"/>
                  </a:lnTo>
                  <a:lnTo>
                    <a:pt x="215" y="214"/>
                  </a:lnTo>
                  <a:lnTo>
                    <a:pt x="219" y="214"/>
                  </a:lnTo>
                  <a:close/>
                  <a:moveTo>
                    <a:pt x="772" y="163"/>
                  </a:moveTo>
                  <a:cubicBezTo>
                    <a:pt x="652" y="163"/>
                    <a:pt x="557" y="262"/>
                    <a:pt x="557" y="381"/>
                  </a:cubicBezTo>
                  <a:cubicBezTo>
                    <a:pt x="557" y="499"/>
                    <a:pt x="652" y="598"/>
                    <a:pt x="772" y="598"/>
                  </a:cubicBezTo>
                  <a:cubicBezTo>
                    <a:pt x="892" y="598"/>
                    <a:pt x="987" y="499"/>
                    <a:pt x="987" y="381"/>
                  </a:cubicBezTo>
                  <a:cubicBezTo>
                    <a:pt x="987" y="377"/>
                    <a:pt x="987" y="377"/>
                    <a:pt x="987" y="377"/>
                  </a:cubicBezTo>
                  <a:cubicBezTo>
                    <a:pt x="987" y="300"/>
                    <a:pt x="947" y="233"/>
                    <a:pt x="887" y="196"/>
                  </a:cubicBezTo>
                  <a:lnTo>
                    <a:pt x="885" y="194"/>
                  </a:lnTo>
                  <a:lnTo>
                    <a:pt x="884" y="194"/>
                  </a:lnTo>
                  <a:cubicBezTo>
                    <a:pt x="879" y="194"/>
                    <a:pt x="879" y="194"/>
                    <a:pt x="879" y="194"/>
                  </a:cubicBezTo>
                  <a:lnTo>
                    <a:pt x="879" y="191"/>
                  </a:lnTo>
                  <a:lnTo>
                    <a:pt x="875" y="188"/>
                  </a:lnTo>
                  <a:lnTo>
                    <a:pt x="869" y="185"/>
                  </a:lnTo>
                  <a:lnTo>
                    <a:pt x="868" y="186"/>
                  </a:lnTo>
                  <a:cubicBezTo>
                    <a:pt x="867" y="186"/>
                    <a:pt x="867" y="186"/>
                    <a:pt x="867" y="186"/>
                  </a:cubicBezTo>
                  <a:lnTo>
                    <a:pt x="865" y="184"/>
                  </a:lnTo>
                  <a:lnTo>
                    <a:pt x="856" y="179"/>
                  </a:lnTo>
                  <a:cubicBezTo>
                    <a:pt x="830" y="169"/>
                    <a:pt x="802" y="163"/>
                    <a:pt x="772" y="163"/>
                  </a:cubicBezTo>
                  <a:close/>
                  <a:moveTo>
                    <a:pt x="962" y="124"/>
                  </a:moveTo>
                  <a:lnTo>
                    <a:pt x="962" y="125"/>
                  </a:lnTo>
                  <a:cubicBezTo>
                    <a:pt x="951" y="135"/>
                    <a:pt x="938" y="142"/>
                    <a:pt x="926" y="150"/>
                  </a:cubicBezTo>
                  <a:cubicBezTo>
                    <a:pt x="923" y="153"/>
                    <a:pt x="920" y="155"/>
                    <a:pt x="916" y="157"/>
                  </a:cubicBezTo>
                  <a:lnTo>
                    <a:pt x="909" y="162"/>
                  </a:lnTo>
                  <a:lnTo>
                    <a:pt x="913" y="162"/>
                  </a:lnTo>
                  <a:cubicBezTo>
                    <a:pt x="915" y="162"/>
                    <a:pt x="917" y="162"/>
                    <a:pt x="919" y="162"/>
                  </a:cubicBezTo>
                  <a:cubicBezTo>
                    <a:pt x="931" y="162"/>
                    <a:pt x="947" y="162"/>
                    <a:pt x="962" y="162"/>
                  </a:cubicBezTo>
                  <a:cubicBezTo>
                    <a:pt x="974" y="162"/>
                    <a:pt x="978" y="162"/>
                    <a:pt x="978" y="162"/>
                  </a:cubicBezTo>
                  <a:cubicBezTo>
                    <a:pt x="978" y="158"/>
                    <a:pt x="982" y="158"/>
                    <a:pt x="982" y="158"/>
                  </a:cubicBezTo>
                  <a:cubicBezTo>
                    <a:pt x="982" y="154"/>
                    <a:pt x="982" y="150"/>
                    <a:pt x="986" y="146"/>
                  </a:cubicBezTo>
                  <a:cubicBezTo>
                    <a:pt x="982" y="146"/>
                    <a:pt x="982" y="146"/>
                    <a:pt x="982" y="146"/>
                  </a:cubicBezTo>
                  <a:cubicBezTo>
                    <a:pt x="974" y="146"/>
                    <a:pt x="974" y="146"/>
                    <a:pt x="974" y="146"/>
                  </a:cubicBezTo>
                  <a:cubicBezTo>
                    <a:pt x="974" y="142"/>
                    <a:pt x="974" y="142"/>
                    <a:pt x="974" y="142"/>
                  </a:cubicBezTo>
                  <a:cubicBezTo>
                    <a:pt x="958" y="139"/>
                    <a:pt x="958" y="139"/>
                    <a:pt x="958" y="139"/>
                  </a:cubicBezTo>
                  <a:cubicBezTo>
                    <a:pt x="958" y="131"/>
                    <a:pt x="958" y="131"/>
                    <a:pt x="958" y="131"/>
                  </a:cubicBezTo>
                  <a:cubicBezTo>
                    <a:pt x="958" y="127"/>
                    <a:pt x="962" y="127"/>
                    <a:pt x="962" y="127"/>
                  </a:cubicBezTo>
                  <a:cubicBezTo>
                    <a:pt x="962" y="127"/>
                    <a:pt x="962" y="127"/>
                    <a:pt x="962" y="125"/>
                  </a:cubicBezTo>
                  <a:lnTo>
                    <a:pt x="962" y="124"/>
                  </a:lnTo>
                  <a:close/>
                  <a:moveTo>
                    <a:pt x="998" y="123"/>
                  </a:moveTo>
                  <a:cubicBezTo>
                    <a:pt x="998" y="123"/>
                    <a:pt x="998" y="125"/>
                    <a:pt x="997" y="128"/>
                  </a:cubicBezTo>
                  <a:lnTo>
                    <a:pt x="997" y="128"/>
                  </a:lnTo>
                  <a:lnTo>
                    <a:pt x="996" y="129"/>
                  </a:lnTo>
                  <a:cubicBezTo>
                    <a:pt x="994" y="131"/>
                    <a:pt x="993" y="132"/>
                    <a:pt x="990" y="135"/>
                  </a:cubicBezTo>
                  <a:cubicBezTo>
                    <a:pt x="990" y="139"/>
                    <a:pt x="990" y="139"/>
                    <a:pt x="990" y="139"/>
                  </a:cubicBezTo>
                  <a:cubicBezTo>
                    <a:pt x="993" y="136"/>
                    <a:pt x="995" y="133"/>
                    <a:pt x="996" y="130"/>
                  </a:cubicBezTo>
                  <a:lnTo>
                    <a:pt x="997" y="128"/>
                  </a:lnTo>
                  <a:lnTo>
                    <a:pt x="998" y="127"/>
                  </a:lnTo>
                  <a:cubicBezTo>
                    <a:pt x="998" y="123"/>
                    <a:pt x="998" y="123"/>
                    <a:pt x="998" y="123"/>
                  </a:cubicBezTo>
                  <a:close/>
                  <a:moveTo>
                    <a:pt x="899" y="0"/>
                  </a:moveTo>
                  <a:cubicBezTo>
                    <a:pt x="919" y="0"/>
                    <a:pt x="934" y="16"/>
                    <a:pt x="950" y="32"/>
                  </a:cubicBezTo>
                  <a:cubicBezTo>
                    <a:pt x="966" y="47"/>
                    <a:pt x="978" y="67"/>
                    <a:pt x="982" y="87"/>
                  </a:cubicBezTo>
                  <a:cubicBezTo>
                    <a:pt x="982" y="89"/>
                    <a:pt x="981" y="91"/>
                    <a:pt x="981" y="93"/>
                  </a:cubicBezTo>
                  <a:lnTo>
                    <a:pt x="981" y="93"/>
                  </a:lnTo>
                  <a:lnTo>
                    <a:pt x="982" y="92"/>
                  </a:lnTo>
                  <a:cubicBezTo>
                    <a:pt x="986" y="89"/>
                    <a:pt x="991" y="87"/>
                    <a:pt x="998" y="87"/>
                  </a:cubicBezTo>
                  <a:cubicBezTo>
                    <a:pt x="1006" y="87"/>
                    <a:pt x="1010" y="87"/>
                    <a:pt x="1014" y="91"/>
                  </a:cubicBezTo>
                  <a:cubicBezTo>
                    <a:pt x="1022" y="99"/>
                    <a:pt x="1030" y="111"/>
                    <a:pt x="1030" y="123"/>
                  </a:cubicBezTo>
                  <a:cubicBezTo>
                    <a:pt x="1030" y="135"/>
                    <a:pt x="1026" y="146"/>
                    <a:pt x="1018" y="158"/>
                  </a:cubicBezTo>
                  <a:cubicBezTo>
                    <a:pt x="1010" y="166"/>
                    <a:pt x="1010" y="170"/>
                    <a:pt x="1006" y="178"/>
                  </a:cubicBezTo>
                  <a:cubicBezTo>
                    <a:pt x="998" y="190"/>
                    <a:pt x="986" y="194"/>
                    <a:pt x="966" y="194"/>
                  </a:cubicBezTo>
                  <a:cubicBezTo>
                    <a:pt x="956" y="194"/>
                    <a:pt x="948" y="194"/>
                    <a:pt x="940" y="194"/>
                  </a:cubicBezTo>
                  <a:lnTo>
                    <a:pt x="937" y="194"/>
                  </a:lnTo>
                  <a:lnTo>
                    <a:pt x="944" y="200"/>
                  </a:lnTo>
                  <a:cubicBezTo>
                    <a:pt x="989" y="244"/>
                    <a:pt x="1017" y="305"/>
                    <a:pt x="1019" y="373"/>
                  </a:cubicBezTo>
                  <a:cubicBezTo>
                    <a:pt x="1019" y="381"/>
                    <a:pt x="1019" y="381"/>
                    <a:pt x="1019" y="381"/>
                  </a:cubicBezTo>
                  <a:cubicBezTo>
                    <a:pt x="1019" y="519"/>
                    <a:pt x="911" y="630"/>
                    <a:pt x="772" y="630"/>
                  </a:cubicBezTo>
                  <a:cubicBezTo>
                    <a:pt x="759" y="630"/>
                    <a:pt x="747" y="629"/>
                    <a:pt x="735" y="627"/>
                  </a:cubicBezTo>
                  <a:lnTo>
                    <a:pt x="733" y="627"/>
                  </a:lnTo>
                  <a:lnTo>
                    <a:pt x="730" y="634"/>
                  </a:lnTo>
                  <a:lnTo>
                    <a:pt x="737" y="638"/>
                  </a:lnTo>
                  <a:cubicBezTo>
                    <a:pt x="748" y="646"/>
                    <a:pt x="758" y="655"/>
                    <a:pt x="765" y="665"/>
                  </a:cubicBezTo>
                  <a:lnTo>
                    <a:pt x="770" y="672"/>
                  </a:lnTo>
                  <a:lnTo>
                    <a:pt x="778" y="670"/>
                  </a:lnTo>
                  <a:cubicBezTo>
                    <a:pt x="788" y="665"/>
                    <a:pt x="800" y="660"/>
                    <a:pt x="812" y="654"/>
                  </a:cubicBezTo>
                  <a:cubicBezTo>
                    <a:pt x="847" y="638"/>
                    <a:pt x="895" y="618"/>
                    <a:pt x="943" y="598"/>
                  </a:cubicBezTo>
                  <a:cubicBezTo>
                    <a:pt x="1042" y="555"/>
                    <a:pt x="1142" y="515"/>
                    <a:pt x="1182" y="511"/>
                  </a:cubicBezTo>
                  <a:cubicBezTo>
                    <a:pt x="1182" y="511"/>
                    <a:pt x="1186" y="511"/>
                    <a:pt x="1190" y="511"/>
                  </a:cubicBezTo>
                  <a:cubicBezTo>
                    <a:pt x="1249" y="511"/>
                    <a:pt x="1301" y="531"/>
                    <a:pt x="1301" y="531"/>
                  </a:cubicBezTo>
                  <a:cubicBezTo>
                    <a:pt x="1309" y="535"/>
                    <a:pt x="1309" y="535"/>
                    <a:pt x="1309" y="535"/>
                  </a:cubicBezTo>
                  <a:cubicBezTo>
                    <a:pt x="1301" y="562"/>
                    <a:pt x="1301" y="562"/>
                    <a:pt x="1301" y="562"/>
                  </a:cubicBezTo>
                  <a:cubicBezTo>
                    <a:pt x="1293" y="562"/>
                    <a:pt x="1293" y="562"/>
                    <a:pt x="1293" y="562"/>
                  </a:cubicBezTo>
                  <a:cubicBezTo>
                    <a:pt x="1293" y="562"/>
                    <a:pt x="1289" y="559"/>
                    <a:pt x="1289" y="559"/>
                  </a:cubicBezTo>
                  <a:cubicBezTo>
                    <a:pt x="1289" y="559"/>
                    <a:pt x="1285" y="559"/>
                    <a:pt x="1285" y="559"/>
                  </a:cubicBezTo>
                  <a:cubicBezTo>
                    <a:pt x="1277" y="555"/>
                    <a:pt x="1269" y="555"/>
                    <a:pt x="1261" y="551"/>
                  </a:cubicBezTo>
                  <a:cubicBezTo>
                    <a:pt x="1241" y="547"/>
                    <a:pt x="1217" y="543"/>
                    <a:pt x="1190" y="543"/>
                  </a:cubicBezTo>
                  <a:cubicBezTo>
                    <a:pt x="1186" y="543"/>
                    <a:pt x="1186" y="543"/>
                    <a:pt x="1182" y="543"/>
                  </a:cubicBezTo>
                  <a:cubicBezTo>
                    <a:pt x="1162" y="543"/>
                    <a:pt x="1050" y="586"/>
                    <a:pt x="955" y="626"/>
                  </a:cubicBezTo>
                  <a:cubicBezTo>
                    <a:pt x="886" y="657"/>
                    <a:pt x="820" y="686"/>
                    <a:pt x="788" y="700"/>
                  </a:cubicBezTo>
                  <a:lnTo>
                    <a:pt x="784" y="702"/>
                  </a:lnTo>
                  <a:lnTo>
                    <a:pt x="788" y="713"/>
                  </a:lnTo>
                  <a:cubicBezTo>
                    <a:pt x="791" y="728"/>
                    <a:pt x="793" y="744"/>
                    <a:pt x="793" y="761"/>
                  </a:cubicBezTo>
                  <a:cubicBezTo>
                    <a:pt x="793" y="820"/>
                    <a:pt x="773" y="887"/>
                    <a:pt x="733" y="951"/>
                  </a:cubicBezTo>
                  <a:cubicBezTo>
                    <a:pt x="681" y="1032"/>
                    <a:pt x="602" y="1103"/>
                    <a:pt x="529" y="1128"/>
                  </a:cubicBezTo>
                  <a:lnTo>
                    <a:pt x="521" y="1130"/>
                  </a:lnTo>
                  <a:lnTo>
                    <a:pt x="521" y="1133"/>
                  </a:lnTo>
                  <a:cubicBezTo>
                    <a:pt x="519" y="1136"/>
                    <a:pt x="517" y="1140"/>
                    <a:pt x="517" y="1146"/>
                  </a:cubicBezTo>
                  <a:cubicBezTo>
                    <a:pt x="517" y="1158"/>
                    <a:pt x="513" y="1177"/>
                    <a:pt x="509" y="1197"/>
                  </a:cubicBezTo>
                  <a:cubicBezTo>
                    <a:pt x="501" y="1245"/>
                    <a:pt x="489" y="1304"/>
                    <a:pt x="481" y="1368"/>
                  </a:cubicBezTo>
                  <a:cubicBezTo>
                    <a:pt x="462" y="1494"/>
                    <a:pt x="442" y="1637"/>
                    <a:pt x="438" y="1685"/>
                  </a:cubicBezTo>
                  <a:cubicBezTo>
                    <a:pt x="438" y="1692"/>
                    <a:pt x="442" y="1696"/>
                    <a:pt x="442" y="1696"/>
                  </a:cubicBezTo>
                  <a:cubicBezTo>
                    <a:pt x="442" y="1704"/>
                    <a:pt x="458" y="1712"/>
                    <a:pt x="481" y="1712"/>
                  </a:cubicBezTo>
                  <a:cubicBezTo>
                    <a:pt x="509" y="1712"/>
                    <a:pt x="537" y="1704"/>
                    <a:pt x="537" y="1704"/>
                  </a:cubicBezTo>
                  <a:cubicBezTo>
                    <a:pt x="537" y="1704"/>
                    <a:pt x="537" y="1704"/>
                    <a:pt x="541" y="1704"/>
                  </a:cubicBezTo>
                  <a:cubicBezTo>
                    <a:pt x="545" y="1704"/>
                    <a:pt x="545" y="1704"/>
                    <a:pt x="545" y="1704"/>
                  </a:cubicBezTo>
                  <a:cubicBezTo>
                    <a:pt x="553" y="1732"/>
                    <a:pt x="553" y="1732"/>
                    <a:pt x="553" y="1732"/>
                  </a:cubicBezTo>
                  <a:cubicBezTo>
                    <a:pt x="545" y="1732"/>
                    <a:pt x="545" y="1732"/>
                    <a:pt x="545" y="1732"/>
                  </a:cubicBezTo>
                  <a:cubicBezTo>
                    <a:pt x="545" y="1732"/>
                    <a:pt x="541" y="1736"/>
                    <a:pt x="541" y="1736"/>
                  </a:cubicBezTo>
                  <a:cubicBezTo>
                    <a:pt x="537" y="1736"/>
                    <a:pt x="533" y="1736"/>
                    <a:pt x="525" y="1736"/>
                  </a:cubicBezTo>
                  <a:cubicBezTo>
                    <a:pt x="513" y="1740"/>
                    <a:pt x="497" y="1744"/>
                    <a:pt x="481" y="1744"/>
                  </a:cubicBezTo>
                  <a:cubicBezTo>
                    <a:pt x="481" y="1744"/>
                    <a:pt x="478" y="1744"/>
                    <a:pt x="478" y="1744"/>
                  </a:cubicBezTo>
                  <a:cubicBezTo>
                    <a:pt x="454" y="1744"/>
                    <a:pt x="422" y="1736"/>
                    <a:pt x="410" y="1704"/>
                  </a:cubicBezTo>
                  <a:lnTo>
                    <a:pt x="411" y="1704"/>
                  </a:lnTo>
                  <a:lnTo>
                    <a:pt x="412" y="1703"/>
                  </a:lnTo>
                  <a:lnTo>
                    <a:pt x="412" y="1703"/>
                  </a:lnTo>
                  <a:lnTo>
                    <a:pt x="413" y="1703"/>
                  </a:lnTo>
                  <a:cubicBezTo>
                    <a:pt x="413" y="1703"/>
                    <a:pt x="414" y="1702"/>
                    <a:pt x="415" y="1702"/>
                  </a:cubicBezTo>
                  <a:lnTo>
                    <a:pt x="416" y="1702"/>
                  </a:lnTo>
                  <a:lnTo>
                    <a:pt x="416" y="1701"/>
                  </a:lnTo>
                  <a:lnTo>
                    <a:pt x="417" y="1701"/>
                  </a:lnTo>
                  <a:cubicBezTo>
                    <a:pt x="418" y="1700"/>
                    <a:pt x="418" y="1700"/>
                    <a:pt x="418" y="1700"/>
                  </a:cubicBezTo>
                  <a:lnTo>
                    <a:pt x="416" y="1701"/>
                  </a:lnTo>
                  <a:lnTo>
                    <a:pt x="416" y="1701"/>
                  </a:lnTo>
                  <a:lnTo>
                    <a:pt x="416" y="1702"/>
                  </a:lnTo>
                  <a:lnTo>
                    <a:pt x="415" y="1702"/>
                  </a:lnTo>
                  <a:cubicBezTo>
                    <a:pt x="415" y="1702"/>
                    <a:pt x="414" y="1702"/>
                    <a:pt x="413" y="1703"/>
                  </a:cubicBezTo>
                  <a:lnTo>
                    <a:pt x="412" y="1703"/>
                  </a:lnTo>
                  <a:lnTo>
                    <a:pt x="411" y="1704"/>
                  </a:lnTo>
                  <a:lnTo>
                    <a:pt x="411" y="1704"/>
                  </a:lnTo>
                  <a:cubicBezTo>
                    <a:pt x="410" y="1704"/>
                    <a:pt x="410" y="1704"/>
                    <a:pt x="410" y="1704"/>
                  </a:cubicBezTo>
                  <a:cubicBezTo>
                    <a:pt x="410" y="1696"/>
                    <a:pt x="406" y="1692"/>
                    <a:pt x="406" y="1685"/>
                  </a:cubicBezTo>
                  <a:cubicBezTo>
                    <a:pt x="410" y="1595"/>
                    <a:pt x="472" y="1228"/>
                    <a:pt x="487" y="1137"/>
                  </a:cubicBezTo>
                  <a:lnTo>
                    <a:pt x="487" y="1137"/>
                  </a:lnTo>
                  <a:lnTo>
                    <a:pt x="482" y="1137"/>
                  </a:lnTo>
                  <a:cubicBezTo>
                    <a:pt x="466" y="1137"/>
                    <a:pt x="451" y="1133"/>
                    <a:pt x="435" y="1121"/>
                  </a:cubicBezTo>
                  <a:cubicBezTo>
                    <a:pt x="439" y="1117"/>
                    <a:pt x="439" y="1117"/>
                    <a:pt x="439" y="1117"/>
                  </a:cubicBezTo>
                  <a:cubicBezTo>
                    <a:pt x="435" y="1121"/>
                    <a:pt x="435" y="1121"/>
                    <a:pt x="435" y="1121"/>
                  </a:cubicBezTo>
                  <a:cubicBezTo>
                    <a:pt x="423" y="1113"/>
                    <a:pt x="412" y="1102"/>
                    <a:pt x="402" y="1088"/>
                  </a:cubicBezTo>
                  <a:lnTo>
                    <a:pt x="399" y="1083"/>
                  </a:lnTo>
                  <a:lnTo>
                    <a:pt x="393" y="1090"/>
                  </a:lnTo>
                  <a:cubicBezTo>
                    <a:pt x="367" y="1122"/>
                    <a:pt x="321" y="1178"/>
                    <a:pt x="283" y="1213"/>
                  </a:cubicBezTo>
                  <a:cubicBezTo>
                    <a:pt x="263" y="1229"/>
                    <a:pt x="247" y="1241"/>
                    <a:pt x="227" y="1245"/>
                  </a:cubicBezTo>
                  <a:cubicBezTo>
                    <a:pt x="227" y="1245"/>
                    <a:pt x="223" y="1241"/>
                    <a:pt x="223" y="1241"/>
                  </a:cubicBezTo>
                  <a:cubicBezTo>
                    <a:pt x="223" y="1233"/>
                    <a:pt x="223" y="1233"/>
                    <a:pt x="223" y="1233"/>
                  </a:cubicBezTo>
                  <a:cubicBezTo>
                    <a:pt x="219" y="1241"/>
                    <a:pt x="219" y="1241"/>
                    <a:pt x="219" y="1241"/>
                  </a:cubicBezTo>
                  <a:cubicBezTo>
                    <a:pt x="191" y="1233"/>
                    <a:pt x="171" y="1193"/>
                    <a:pt x="147" y="1154"/>
                  </a:cubicBezTo>
                  <a:cubicBezTo>
                    <a:pt x="131" y="1118"/>
                    <a:pt x="119" y="1083"/>
                    <a:pt x="115" y="1063"/>
                  </a:cubicBezTo>
                  <a:cubicBezTo>
                    <a:pt x="115" y="1063"/>
                    <a:pt x="111" y="1063"/>
                    <a:pt x="111" y="1063"/>
                  </a:cubicBezTo>
                  <a:cubicBezTo>
                    <a:pt x="84" y="1063"/>
                    <a:pt x="24" y="1079"/>
                    <a:pt x="20" y="1083"/>
                  </a:cubicBezTo>
                  <a:cubicBezTo>
                    <a:pt x="16" y="1075"/>
                    <a:pt x="16" y="1075"/>
                    <a:pt x="16" y="1075"/>
                  </a:cubicBezTo>
                  <a:cubicBezTo>
                    <a:pt x="8" y="1075"/>
                    <a:pt x="8" y="1075"/>
                    <a:pt x="8" y="1075"/>
                  </a:cubicBezTo>
                  <a:cubicBezTo>
                    <a:pt x="0" y="1051"/>
                    <a:pt x="0" y="1051"/>
                    <a:pt x="0" y="1051"/>
                  </a:cubicBezTo>
                  <a:cubicBezTo>
                    <a:pt x="12" y="1051"/>
                    <a:pt x="12" y="1051"/>
                    <a:pt x="12" y="1051"/>
                  </a:cubicBezTo>
                  <a:cubicBezTo>
                    <a:pt x="16" y="1051"/>
                    <a:pt x="16" y="1051"/>
                    <a:pt x="20" y="1047"/>
                  </a:cubicBezTo>
                  <a:cubicBezTo>
                    <a:pt x="28" y="1047"/>
                    <a:pt x="36" y="1043"/>
                    <a:pt x="48" y="1043"/>
                  </a:cubicBezTo>
                  <a:cubicBezTo>
                    <a:pt x="68" y="1039"/>
                    <a:pt x="92" y="1031"/>
                    <a:pt x="111" y="1031"/>
                  </a:cubicBezTo>
                  <a:cubicBezTo>
                    <a:pt x="115" y="1031"/>
                    <a:pt x="123" y="1031"/>
                    <a:pt x="127" y="1035"/>
                  </a:cubicBezTo>
                  <a:cubicBezTo>
                    <a:pt x="135" y="1039"/>
                    <a:pt x="143" y="1043"/>
                    <a:pt x="143" y="1055"/>
                  </a:cubicBezTo>
                  <a:cubicBezTo>
                    <a:pt x="143" y="1059"/>
                    <a:pt x="143" y="1059"/>
                    <a:pt x="143" y="1059"/>
                  </a:cubicBezTo>
                  <a:cubicBezTo>
                    <a:pt x="143" y="1063"/>
                    <a:pt x="159" y="1106"/>
                    <a:pt x="179" y="1138"/>
                  </a:cubicBezTo>
                  <a:cubicBezTo>
                    <a:pt x="187" y="1158"/>
                    <a:pt x="199" y="1178"/>
                    <a:pt x="207" y="1190"/>
                  </a:cubicBezTo>
                  <a:cubicBezTo>
                    <a:pt x="215" y="1201"/>
                    <a:pt x="227" y="1213"/>
                    <a:pt x="227" y="1213"/>
                  </a:cubicBezTo>
                  <a:cubicBezTo>
                    <a:pt x="227" y="1213"/>
                    <a:pt x="227" y="1213"/>
                    <a:pt x="231" y="1213"/>
                  </a:cubicBezTo>
                  <a:cubicBezTo>
                    <a:pt x="231" y="1209"/>
                    <a:pt x="231" y="1209"/>
                    <a:pt x="231" y="1209"/>
                  </a:cubicBezTo>
                  <a:cubicBezTo>
                    <a:pt x="235" y="1209"/>
                    <a:pt x="235" y="1209"/>
                    <a:pt x="239" y="1205"/>
                  </a:cubicBezTo>
                  <a:cubicBezTo>
                    <a:pt x="247" y="1201"/>
                    <a:pt x="255" y="1197"/>
                    <a:pt x="263" y="1190"/>
                  </a:cubicBezTo>
                  <a:cubicBezTo>
                    <a:pt x="279" y="1174"/>
                    <a:pt x="299" y="1154"/>
                    <a:pt x="318" y="1130"/>
                  </a:cubicBezTo>
                  <a:cubicBezTo>
                    <a:pt x="344" y="1098"/>
                    <a:pt x="370" y="1066"/>
                    <a:pt x="381" y="1053"/>
                  </a:cubicBezTo>
                  <a:lnTo>
                    <a:pt x="382" y="1052"/>
                  </a:lnTo>
                  <a:lnTo>
                    <a:pt x="376" y="1037"/>
                  </a:lnTo>
                  <a:cubicBezTo>
                    <a:pt x="363" y="1001"/>
                    <a:pt x="355" y="958"/>
                    <a:pt x="355" y="915"/>
                  </a:cubicBezTo>
                  <a:cubicBezTo>
                    <a:pt x="355" y="860"/>
                    <a:pt x="367" y="800"/>
                    <a:pt x="399" y="753"/>
                  </a:cubicBezTo>
                  <a:cubicBezTo>
                    <a:pt x="422" y="719"/>
                    <a:pt x="452" y="692"/>
                    <a:pt x="486" y="670"/>
                  </a:cubicBezTo>
                  <a:lnTo>
                    <a:pt x="492" y="667"/>
                  </a:lnTo>
                  <a:lnTo>
                    <a:pt x="492" y="667"/>
                  </a:lnTo>
                  <a:cubicBezTo>
                    <a:pt x="488" y="667"/>
                    <a:pt x="488" y="667"/>
                    <a:pt x="488" y="667"/>
                  </a:cubicBezTo>
                  <a:cubicBezTo>
                    <a:pt x="488" y="659"/>
                    <a:pt x="488" y="659"/>
                    <a:pt x="488" y="659"/>
                  </a:cubicBezTo>
                  <a:cubicBezTo>
                    <a:pt x="488" y="655"/>
                    <a:pt x="488" y="655"/>
                    <a:pt x="488" y="651"/>
                  </a:cubicBezTo>
                  <a:cubicBezTo>
                    <a:pt x="488" y="524"/>
                    <a:pt x="421" y="417"/>
                    <a:pt x="354" y="337"/>
                  </a:cubicBezTo>
                  <a:cubicBezTo>
                    <a:pt x="324" y="306"/>
                    <a:pt x="295" y="279"/>
                    <a:pt x="272" y="258"/>
                  </a:cubicBezTo>
                  <a:lnTo>
                    <a:pt x="271" y="258"/>
                  </a:lnTo>
                  <a:lnTo>
                    <a:pt x="270" y="258"/>
                  </a:lnTo>
                  <a:lnTo>
                    <a:pt x="270" y="257"/>
                  </a:lnTo>
                  <a:lnTo>
                    <a:pt x="263" y="251"/>
                  </a:lnTo>
                  <a:cubicBezTo>
                    <a:pt x="244" y="235"/>
                    <a:pt x="229" y="223"/>
                    <a:pt x="220" y="217"/>
                  </a:cubicBezTo>
                  <a:lnTo>
                    <a:pt x="219" y="216"/>
                  </a:lnTo>
                  <a:lnTo>
                    <a:pt x="219" y="214"/>
                  </a:lnTo>
                  <a:lnTo>
                    <a:pt x="219" y="214"/>
                  </a:lnTo>
                  <a:lnTo>
                    <a:pt x="219" y="211"/>
                  </a:lnTo>
                  <a:cubicBezTo>
                    <a:pt x="219" y="206"/>
                    <a:pt x="219" y="206"/>
                    <a:pt x="219" y="206"/>
                  </a:cubicBezTo>
                  <a:cubicBezTo>
                    <a:pt x="215" y="206"/>
                    <a:pt x="215" y="206"/>
                    <a:pt x="215" y="206"/>
                  </a:cubicBezTo>
                  <a:cubicBezTo>
                    <a:pt x="231" y="178"/>
                    <a:pt x="231" y="178"/>
                    <a:pt x="231" y="178"/>
                  </a:cubicBezTo>
                  <a:cubicBezTo>
                    <a:pt x="235" y="190"/>
                    <a:pt x="235" y="190"/>
                    <a:pt x="235" y="190"/>
                  </a:cubicBezTo>
                  <a:cubicBezTo>
                    <a:pt x="235" y="190"/>
                    <a:pt x="235" y="190"/>
                    <a:pt x="239" y="190"/>
                  </a:cubicBezTo>
                  <a:cubicBezTo>
                    <a:pt x="239" y="194"/>
                    <a:pt x="243" y="194"/>
                    <a:pt x="247" y="198"/>
                  </a:cubicBezTo>
                  <a:cubicBezTo>
                    <a:pt x="249" y="199"/>
                    <a:pt x="251" y="200"/>
                    <a:pt x="253" y="202"/>
                  </a:cubicBezTo>
                  <a:lnTo>
                    <a:pt x="256" y="203"/>
                  </a:lnTo>
                  <a:lnTo>
                    <a:pt x="250" y="182"/>
                  </a:lnTo>
                  <a:lnTo>
                    <a:pt x="250" y="178"/>
                  </a:lnTo>
                  <a:lnTo>
                    <a:pt x="278" y="171"/>
                  </a:lnTo>
                  <a:lnTo>
                    <a:pt x="299" y="240"/>
                  </a:lnTo>
                  <a:lnTo>
                    <a:pt x="299" y="240"/>
                  </a:lnTo>
                  <a:cubicBezTo>
                    <a:pt x="323" y="261"/>
                    <a:pt x="350" y="287"/>
                    <a:pt x="377" y="317"/>
                  </a:cubicBezTo>
                  <a:cubicBezTo>
                    <a:pt x="449" y="397"/>
                    <a:pt x="520" y="512"/>
                    <a:pt x="520" y="651"/>
                  </a:cubicBezTo>
                  <a:lnTo>
                    <a:pt x="520" y="652"/>
                  </a:lnTo>
                  <a:lnTo>
                    <a:pt x="535" y="645"/>
                  </a:lnTo>
                  <a:cubicBezTo>
                    <a:pt x="576" y="627"/>
                    <a:pt x="619" y="618"/>
                    <a:pt x="658" y="618"/>
                  </a:cubicBezTo>
                  <a:lnTo>
                    <a:pt x="663" y="618"/>
                  </a:lnTo>
                  <a:lnTo>
                    <a:pt x="664" y="618"/>
                  </a:lnTo>
                  <a:lnTo>
                    <a:pt x="672" y="618"/>
                  </a:lnTo>
                  <a:lnTo>
                    <a:pt x="672" y="619"/>
                  </a:lnTo>
                  <a:lnTo>
                    <a:pt x="681" y="619"/>
                  </a:lnTo>
                  <a:cubicBezTo>
                    <a:pt x="684" y="620"/>
                    <a:pt x="688" y="620"/>
                    <a:pt x="692" y="621"/>
                  </a:cubicBezTo>
                  <a:lnTo>
                    <a:pt x="701" y="623"/>
                  </a:lnTo>
                  <a:lnTo>
                    <a:pt x="702" y="620"/>
                  </a:lnTo>
                  <a:lnTo>
                    <a:pt x="699" y="619"/>
                  </a:lnTo>
                  <a:cubicBezTo>
                    <a:pt x="599" y="587"/>
                    <a:pt x="525" y="493"/>
                    <a:pt x="525" y="381"/>
                  </a:cubicBezTo>
                  <a:cubicBezTo>
                    <a:pt x="525" y="242"/>
                    <a:pt x="637" y="131"/>
                    <a:pt x="772" y="131"/>
                  </a:cubicBezTo>
                  <a:cubicBezTo>
                    <a:pt x="806" y="131"/>
                    <a:pt x="838" y="138"/>
                    <a:pt x="867" y="150"/>
                  </a:cubicBezTo>
                  <a:lnTo>
                    <a:pt x="868" y="150"/>
                  </a:lnTo>
                  <a:lnTo>
                    <a:pt x="869" y="150"/>
                  </a:lnTo>
                  <a:cubicBezTo>
                    <a:pt x="871" y="149"/>
                    <a:pt x="873" y="148"/>
                    <a:pt x="875" y="146"/>
                  </a:cubicBezTo>
                  <a:cubicBezTo>
                    <a:pt x="883" y="142"/>
                    <a:pt x="895" y="135"/>
                    <a:pt x="907" y="127"/>
                  </a:cubicBezTo>
                  <a:cubicBezTo>
                    <a:pt x="926" y="115"/>
                    <a:pt x="946" y="95"/>
                    <a:pt x="950" y="87"/>
                  </a:cubicBezTo>
                  <a:cubicBezTo>
                    <a:pt x="950" y="83"/>
                    <a:pt x="938" y="63"/>
                    <a:pt x="926" y="51"/>
                  </a:cubicBezTo>
                  <a:cubicBezTo>
                    <a:pt x="919" y="40"/>
                    <a:pt x="903" y="32"/>
                    <a:pt x="899" y="32"/>
                  </a:cubicBezTo>
                  <a:cubicBezTo>
                    <a:pt x="895" y="36"/>
                    <a:pt x="895" y="40"/>
                    <a:pt x="895" y="44"/>
                  </a:cubicBezTo>
                  <a:cubicBezTo>
                    <a:pt x="895" y="47"/>
                    <a:pt x="895" y="55"/>
                    <a:pt x="899" y="55"/>
                  </a:cubicBezTo>
                  <a:cubicBezTo>
                    <a:pt x="907" y="59"/>
                    <a:pt x="919" y="67"/>
                    <a:pt x="922" y="67"/>
                  </a:cubicBezTo>
                  <a:cubicBezTo>
                    <a:pt x="930" y="71"/>
                    <a:pt x="930" y="71"/>
                    <a:pt x="930" y="71"/>
                  </a:cubicBezTo>
                  <a:cubicBezTo>
                    <a:pt x="919" y="99"/>
                    <a:pt x="919" y="99"/>
                    <a:pt x="919" y="99"/>
                  </a:cubicBezTo>
                  <a:cubicBezTo>
                    <a:pt x="911" y="99"/>
                    <a:pt x="911" y="99"/>
                    <a:pt x="911" y="99"/>
                  </a:cubicBezTo>
                  <a:cubicBezTo>
                    <a:pt x="907" y="99"/>
                    <a:pt x="907" y="99"/>
                    <a:pt x="907" y="99"/>
                  </a:cubicBezTo>
                  <a:cubicBezTo>
                    <a:pt x="907" y="95"/>
                    <a:pt x="907" y="95"/>
                    <a:pt x="907" y="95"/>
                  </a:cubicBezTo>
                  <a:cubicBezTo>
                    <a:pt x="903" y="95"/>
                    <a:pt x="903" y="91"/>
                    <a:pt x="899" y="91"/>
                  </a:cubicBezTo>
                  <a:cubicBezTo>
                    <a:pt x="895" y="87"/>
                    <a:pt x="887" y="87"/>
                    <a:pt x="883" y="83"/>
                  </a:cubicBezTo>
                  <a:cubicBezTo>
                    <a:pt x="867" y="75"/>
                    <a:pt x="863" y="59"/>
                    <a:pt x="863" y="44"/>
                  </a:cubicBezTo>
                  <a:cubicBezTo>
                    <a:pt x="863" y="32"/>
                    <a:pt x="867" y="20"/>
                    <a:pt x="879" y="8"/>
                  </a:cubicBezTo>
                  <a:cubicBezTo>
                    <a:pt x="883" y="0"/>
                    <a:pt x="891" y="0"/>
                    <a:pt x="899"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pic>
          <p:nvPicPr>
            <p:cNvPr id="49" name="图片 48"/>
            <p:cNvPicPr>
              <a:picLocks noChangeAspect="1"/>
            </p:cNvPicPr>
            <p:nvPr userDrawn="1">
              <p:custDataLst>
                <p:tags r:id="rId6"/>
              </p:custDataLst>
            </p:nvPr>
          </p:nvPicPr>
          <p:blipFill rotWithShape="1">
            <a:blip r:embed="rId7"/>
            <a:srcRect/>
            <a:stretch>
              <a:fillRect/>
            </a:stretch>
          </p:blipFill>
          <p:spPr>
            <a:xfrm>
              <a:off x="17168" y="9660"/>
              <a:ext cx="756" cy="682"/>
            </a:xfrm>
            <a:prstGeom prst="rect">
              <a:avLst/>
            </a:prstGeom>
          </p:spPr>
        </p:pic>
        <p:sp>
          <p:nvSpPr>
            <p:cNvPr id="87" name="Freeform 56"/>
            <p:cNvSpPr>
              <a:spLocks noEditPoints="1"/>
            </p:cNvSpPr>
            <p:nvPr userDrawn="1">
              <p:custDataLst>
                <p:tags r:id="rId8"/>
              </p:custDataLst>
            </p:nvPr>
          </p:nvSpPr>
          <p:spPr bwMode="auto">
            <a:xfrm>
              <a:off x="17885" y="9292"/>
              <a:ext cx="963" cy="1415"/>
            </a:xfrm>
            <a:custGeom>
              <a:avLst/>
              <a:gdLst>
                <a:gd name="T0" fmla="*/ 0 w 112"/>
                <a:gd name="T1" fmla="*/ 55 h 110"/>
                <a:gd name="T2" fmla="*/ 56 w 112"/>
                <a:gd name="T3" fmla="*/ 0 h 110"/>
                <a:gd name="T4" fmla="*/ 56 w 112"/>
                <a:gd name="T5" fmla="*/ 0 h 110"/>
                <a:gd name="T6" fmla="*/ 112 w 112"/>
                <a:gd name="T7" fmla="*/ 55 h 110"/>
                <a:gd name="T8" fmla="*/ 112 w 112"/>
                <a:gd name="T9" fmla="*/ 55 h 110"/>
                <a:gd name="T10" fmla="*/ 56 w 112"/>
                <a:gd name="T11" fmla="*/ 110 h 110"/>
                <a:gd name="T12" fmla="*/ 56 w 112"/>
                <a:gd name="T13" fmla="*/ 110 h 110"/>
                <a:gd name="T14" fmla="*/ 0 w 112"/>
                <a:gd name="T15" fmla="*/ 55 h 110"/>
                <a:gd name="T16" fmla="*/ 4 w 112"/>
                <a:gd name="T17" fmla="*/ 55 h 110"/>
                <a:gd name="T18" fmla="*/ 56 w 112"/>
                <a:gd name="T19" fmla="*/ 106 h 110"/>
                <a:gd name="T20" fmla="*/ 56 w 112"/>
                <a:gd name="T21" fmla="*/ 106 h 110"/>
                <a:gd name="T22" fmla="*/ 108 w 112"/>
                <a:gd name="T23" fmla="*/ 55 h 110"/>
                <a:gd name="T24" fmla="*/ 108 w 112"/>
                <a:gd name="T25" fmla="*/ 55 h 110"/>
                <a:gd name="T26" fmla="*/ 56 w 112"/>
                <a:gd name="T27" fmla="*/ 4 h 110"/>
                <a:gd name="T28" fmla="*/ 56 w 112"/>
                <a:gd name="T29" fmla="*/ 4 h 110"/>
                <a:gd name="T30" fmla="*/ 4 w 112"/>
                <a:gd name="T31"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3" h="1415">
                  <a:moveTo>
                    <a:pt x="425" y="601"/>
                  </a:moveTo>
                  <a:lnTo>
                    <a:pt x="436" y="710"/>
                  </a:lnTo>
                  <a:lnTo>
                    <a:pt x="463" y="739"/>
                  </a:lnTo>
                  <a:lnTo>
                    <a:pt x="463" y="716"/>
                  </a:lnTo>
                  <a:lnTo>
                    <a:pt x="425" y="601"/>
                  </a:lnTo>
                  <a:close/>
                  <a:moveTo>
                    <a:pt x="462" y="492"/>
                  </a:moveTo>
                  <a:lnTo>
                    <a:pt x="450" y="546"/>
                  </a:lnTo>
                  <a:lnTo>
                    <a:pt x="428" y="518"/>
                  </a:lnTo>
                  <a:lnTo>
                    <a:pt x="490" y="713"/>
                  </a:lnTo>
                  <a:lnTo>
                    <a:pt x="490" y="811"/>
                  </a:lnTo>
                  <a:lnTo>
                    <a:pt x="412" y="726"/>
                  </a:lnTo>
                  <a:lnTo>
                    <a:pt x="408" y="723"/>
                  </a:lnTo>
                  <a:lnTo>
                    <a:pt x="408" y="720"/>
                  </a:lnTo>
                  <a:lnTo>
                    <a:pt x="392" y="524"/>
                  </a:lnTo>
                  <a:lnTo>
                    <a:pt x="375" y="556"/>
                  </a:lnTo>
                  <a:lnTo>
                    <a:pt x="352" y="516"/>
                  </a:lnTo>
                  <a:lnTo>
                    <a:pt x="350" y="519"/>
                  </a:lnTo>
                  <a:cubicBezTo>
                    <a:pt x="349" y="523"/>
                    <a:pt x="347" y="526"/>
                    <a:pt x="345" y="529"/>
                  </a:cubicBezTo>
                  <a:lnTo>
                    <a:pt x="344" y="533"/>
                  </a:lnTo>
                  <a:lnTo>
                    <a:pt x="344" y="533"/>
                  </a:lnTo>
                  <a:lnTo>
                    <a:pt x="344" y="533"/>
                  </a:lnTo>
                  <a:lnTo>
                    <a:pt x="341" y="540"/>
                  </a:lnTo>
                  <a:cubicBezTo>
                    <a:pt x="327" y="578"/>
                    <a:pt x="320" y="628"/>
                    <a:pt x="320" y="679"/>
                  </a:cubicBezTo>
                  <a:cubicBezTo>
                    <a:pt x="320" y="683"/>
                    <a:pt x="320" y="683"/>
                    <a:pt x="320" y="683"/>
                  </a:cubicBezTo>
                  <a:cubicBezTo>
                    <a:pt x="320" y="727"/>
                    <a:pt x="347" y="778"/>
                    <a:pt x="385" y="818"/>
                  </a:cubicBezTo>
                  <a:cubicBezTo>
                    <a:pt x="422" y="856"/>
                    <a:pt x="470" y="883"/>
                    <a:pt x="500" y="883"/>
                  </a:cubicBezTo>
                  <a:cubicBezTo>
                    <a:pt x="500" y="883"/>
                    <a:pt x="500" y="883"/>
                    <a:pt x="504" y="883"/>
                  </a:cubicBezTo>
                  <a:cubicBezTo>
                    <a:pt x="524" y="883"/>
                    <a:pt x="548" y="865"/>
                    <a:pt x="567" y="837"/>
                  </a:cubicBezTo>
                  <a:lnTo>
                    <a:pt x="573" y="828"/>
                  </a:lnTo>
                  <a:lnTo>
                    <a:pt x="572" y="827"/>
                  </a:lnTo>
                  <a:cubicBezTo>
                    <a:pt x="561" y="814"/>
                    <a:pt x="561" y="814"/>
                    <a:pt x="561" y="814"/>
                  </a:cubicBezTo>
                  <a:cubicBezTo>
                    <a:pt x="571" y="811"/>
                    <a:pt x="571" y="811"/>
                    <a:pt x="571" y="811"/>
                  </a:cubicBezTo>
                  <a:cubicBezTo>
                    <a:pt x="571" y="811"/>
                    <a:pt x="575" y="811"/>
                    <a:pt x="575" y="811"/>
                  </a:cubicBezTo>
                  <a:cubicBezTo>
                    <a:pt x="577" y="808"/>
                    <a:pt x="580" y="806"/>
                    <a:pt x="584" y="803"/>
                  </a:cubicBezTo>
                  <a:lnTo>
                    <a:pt x="587" y="801"/>
                  </a:lnTo>
                  <a:lnTo>
                    <a:pt x="588" y="799"/>
                  </a:lnTo>
                  <a:cubicBezTo>
                    <a:pt x="601" y="769"/>
                    <a:pt x="609" y="733"/>
                    <a:pt x="609" y="700"/>
                  </a:cubicBezTo>
                  <a:cubicBezTo>
                    <a:pt x="609" y="679"/>
                    <a:pt x="605" y="662"/>
                    <a:pt x="602" y="649"/>
                  </a:cubicBezTo>
                  <a:cubicBezTo>
                    <a:pt x="602" y="645"/>
                    <a:pt x="602" y="645"/>
                    <a:pt x="602" y="645"/>
                  </a:cubicBezTo>
                  <a:cubicBezTo>
                    <a:pt x="579" y="577"/>
                    <a:pt x="520" y="518"/>
                    <a:pt x="463" y="492"/>
                  </a:cubicBezTo>
                  <a:lnTo>
                    <a:pt x="462" y="492"/>
                  </a:lnTo>
                  <a:close/>
                  <a:moveTo>
                    <a:pt x="383" y="485"/>
                  </a:moveTo>
                  <a:lnTo>
                    <a:pt x="383" y="485"/>
                  </a:lnTo>
                  <a:cubicBezTo>
                    <a:pt x="379" y="487"/>
                    <a:pt x="376" y="489"/>
                    <a:pt x="374" y="491"/>
                  </a:cubicBezTo>
                  <a:lnTo>
                    <a:pt x="372" y="492"/>
                  </a:lnTo>
                  <a:lnTo>
                    <a:pt x="375" y="499"/>
                  </a:lnTo>
                  <a:lnTo>
                    <a:pt x="383" y="485"/>
                  </a:lnTo>
                  <a:close/>
                  <a:moveTo>
                    <a:pt x="296" y="407"/>
                  </a:moveTo>
                  <a:lnTo>
                    <a:pt x="296" y="407"/>
                  </a:lnTo>
                  <a:cubicBezTo>
                    <a:pt x="296" y="407"/>
                    <a:pt x="296" y="407"/>
                    <a:pt x="296" y="407"/>
                  </a:cubicBezTo>
                  <a:lnTo>
                    <a:pt x="296" y="407"/>
                  </a:lnTo>
                  <a:close/>
                  <a:moveTo>
                    <a:pt x="316" y="404"/>
                  </a:moveTo>
                  <a:cubicBezTo>
                    <a:pt x="316" y="407"/>
                    <a:pt x="315" y="409"/>
                    <a:pt x="315" y="410"/>
                  </a:cubicBezTo>
                  <a:lnTo>
                    <a:pt x="314" y="411"/>
                  </a:lnTo>
                  <a:lnTo>
                    <a:pt x="318" y="409"/>
                  </a:lnTo>
                  <a:lnTo>
                    <a:pt x="319" y="409"/>
                  </a:lnTo>
                  <a:lnTo>
                    <a:pt x="318" y="406"/>
                  </a:lnTo>
                  <a:cubicBezTo>
                    <a:pt x="318" y="406"/>
                    <a:pt x="317" y="405"/>
                    <a:pt x="316" y="404"/>
                  </a:cubicBezTo>
                  <a:close/>
                  <a:moveTo>
                    <a:pt x="279" y="390"/>
                  </a:moveTo>
                  <a:cubicBezTo>
                    <a:pt x="279" y="394"/>
                    <a:pt x="279" y="394"/>
                    <a:pt x="275" y="394"/>
                  </a:cubicBezTo>
                  <a:cubicBezTo>
                    <a:pt x="274" y="395"/>
                    <a:pt x="273" y="397"/>
                    <a:pt x="272" y="398"/>
                  </a:cubicBezTo>
                  <a:lnTo>
                    <a:pt x="272" y="399"/>
                  </a:lnTo>
                  <a:lnTo>
                    <a:pt x="284" y="407"/>
                  </a:lnTo>
                  <a:lnTo>
                    <a:pt x="289" y="410"/>
                  </a:lnTo>
                  <a:lnTo>
                    <a:pt x="289" y="409"/>
                  </a:lnTo>
                  <a:cubicBezTo>
                    <a:pt x="289" y="407"/>
                    <a:pt x="289" y="407"/>
                    <a:pt x="289" y="407"/>
                  </a:cubicBezTo>
                  <a:cubicBezTo>
                    <a:pt x="289" y="407"/>
                    <a:pt x="289" y="404"/>
                    <a:pt x="289" y="404"/>
                  </a:cubicBezTo>
                  <a:cubicBezTo>
                    <a:pt x="289" y="400"/>
                    <a:pt x="289" y="400"/>
                    <a:pt x="289" y="397"/>
                  </a:cubicBezTo>
                  <a:cubicBezTo>
                    <a:pt x="289" y="397"/>
                    <a:pt x="286" y="394"/>
                    <a:pt x="282" y="390"/>
                  </a:cubicBezTo>
                  <a:cubicBezTo>
                    <a:pt x="282" y="390"/>
                    <a:pt x="282" y="390"/>
                    <a:pt x="279" y="390"/>
                  </a:cubicBezTo>
                  <a:close/>
                  <a:moveTo>
                    <a:pt x="323" y="340"/>
                  </a:moveTo>
                  <a:cubicBezTo>
                    <a:pt x="322" y="340"/>
                    <a:pt x="321" y="340"/>
                    <a:pt x="321" y="340"/>
                  </a:cubicBezTo>
                  <a:cubicBezTo>
                    <a:pt x="317" y="340"/>
                    <a:pt x="317" y="340"/>
                    <a:pt x="317" y="340"/>
                  </a:cubicBezTo>
                  <a:cubicBezTo>
                    <a:pt x="314" y="340"/>
                    <a:pt x="310" y="343"/>
                    <a:pt x="303" y="347"/>
                  </a:cubicBezTo>
                  <a:cubicBezTo>
                    <a:pt x="297" y="350"/>
                    <a:pt x="286" y="357"/>
                    <a:pt x="276" y="360"/>
                  </a:cubicBezTo>
                  <a:cubicBezTo>
                    <a:pt x="266" y="365"/>
                    <a:pt x="257" y="371"/>
                    <a:pt x="249" y="376"/>
                  </a:cubicBezTo>
                  <a:lnTo>
                    <a:pt x="248" y="377"/>
                  </a:lnTo>
                  <a:lnTo>
                    <a:pt x="249" y="379"/>
                  </a:lnTo>
                  <a:lnTo>
                    <a:pt x="252" y="382"/>
                  </a:lnTo>
                  <a:lnTo>
                    <a:pt x="252" y="381"/>
                  </a:lnTo>
                  <a:cubicBezTo>
                    <a:pt x="253" y="379"/>
                    <a:pt x="256" y="377"/>
                    <a:pt x="258" y="377"/>
                  </a:cubicBezTo>
                  <a:cubicBezTo>
                    <a:pt x="262" y="370"/>
                    <a:pt x="272" y="363"/>
                    <a:pt x="282" y="363"/>
                  </a:cubicBezTo>
                  <a:cubicBezTo>
                    <a:pt x="289" y="363"/>
                    <a:pt x="296" y="366"/>
                    <a:pt x="303" y="370"/>
                  </a:cubicBezTo>
                  <a:cubicBezTo>
                    <a:pt x="303" y="373"/>
                    <a:pt x="306" y="373"/>
                    <a:pt x="306" y="377"/>
                  </a:cubicBezTo>
                  <a:cubicBezTo>
                    <a:pt x="310" y="377"/>
                    <a:pt x="310" y="377"/>
                    <a:pt x="310" y="377"/>
                  </a:cubicBezTo>
                  <a:cubicBezTo>
                    <a:pt x="310" y="377"/>
                    <a:pt x="313" y="377"/>
                    <a:pt x="313" y="377"/>
                  </a:cubicBezTo>
                  <a:cubicBezTo>
                    <a:pt x="316" y="377"/>
                    <a:pt x="320" y="377"/>
                    <a:pt x="323" y="380"/>
                  </a:cubicBezTo>
                  <a:cubicBezTo>
                    <a:pt x="333" y="383"/>
                    <a:pt x="339" y="390"/>
                    <a:pt x="343" y="397"/>
                  </a:cubicBezTo>
                  <a:lnTo>
                    <a:pt x="343" y="397"/>
                  </a:lnTo>
                  <a:lnTo>
                    <a:pt x="343" y="397"/>
                  </a:lnTo>
                  <a:cubicBezTo>
                    <a:pt x="392" y="374"/>
                    <a:pt x="392" y="374"/>
                    <a:pt x="392" y="374"/>
                  </a:cubicBezTo>
                  <a:cubicBezTo>
                    <a:pt x="389" y="371"/>
                    <a:pt x="385" y="364"/>
                    <a:pt x="382" y="357"/>
                  </a:cubicBezTo>
                  <a:cubicBezTo>
                    <a:pt x="379" y="354"/>
                    <a:pt x="336" y="339"/>
                    <a:pt x="323" y="340"/>
                  </a:cubicBezTo>
                  <a:close/>
                  <a:moveTo>
                    <a:pt x="242" y="214"/>
                  </a:moveTo>
                  <a:lnTo>
                    <a:pt x="249" y="214"/>
                  </a:lnTo>
                  <a:lnTo>
                    <a:pt x="266" y="214"/>
                  </a:lnTo>
                  <a:lnTo>
                    <a:pt x="266" y="241"/>
                  </a:lnTo>
                  <a:lnTo>
                    <a:pt x="259" y="241"/>
                  </a:lnTo>
                  <a:lnTo>
                    <a:pt x="249" y="241"/>
                  </a:lnTo>
                  <a:lnTo>
                    <a:pt x="242" y="241"/>
                  </a:lnTo>
                  <a:lnTo>
                    <a:pt x="242" y="214"/>
                  </a:lnTo>
                  <a:close/>
                  <a:moveTo>
                    <a:pt x="374" y="99"/>
                  </a:moveTo>
                  <a:cubicBezTo>
                    <a:pt x="279" y="99"/>
                    <a:pt x="204" y="174"/>
                    <a:pt x="204" y="266"/>
                  </a:cubicBezTo>
                  <a:cubicBezTo>
                    <a:pt x="204" y="296"/>
                    <a:pt x="212" y="324"/>
                    <a:pt x="226" y="348"/>
                  </a:cubicBezTo>
                  <a:lnTo>
                    <a:pt x="232" y="356"/>
                  </a:lnTo>
                  <a:lnTo>
                    <a:pt x="233" y="356"/>
                  </a:lnTo>
                  <a:cubicBezTo>
                    <a:pt x="234" y="355"/>
                    <a:pt x="235" y="354"/>
                    <a:pt x="235" y="354"/>
                  </a:cubicBezTo>
                  <a:cubicBezTo>
                    <a:pt x="242" y="350"/>
                    <a:pt x="252" y="343"/>
                    <a:pt x="263" y="337"/>
                  </a:cubicBezTo>
                  <a:cubicBezTo>
                    <a:pt x="283" y="327"/>
                    <a:pt x="303" y="313"/>
                    <a:pt x="317" y="313"/>
                  </a:cubicBezTo>
                  <a:cubicBezTo>
                    <a:pt x="317" y="313"/>
                    <a:pt x="317" y="313"/>
                    <a:pt x="321" y="313"/>
                  </a:cubicBezTo>
                  <a:cubicBezTo>
                    <a:pt x="338" y="313"/>
                    <a:pt x="382" y="323"/>
                    <a:pt x="402" y="340"/>
                  </a:cubicBezTo>
                  <a:cubicBezTo>
                    <a:pt x="416" y="354"/>
                    <a:pt x="423" y="374"/>
                    <a:pt x="423" y="377"/>
                  </a:cubicBezTo>
                  <a:cubicBezTo>
                    <a:pt x="426" y="391"/>
                    <a:pt x="426" y="391"/>
                    <a:pt x="426" y="391"/>
                  </a:cubicBezTo>
                  <a:cubicBezTo>
                    <a:pt x="389" y="408"/>
                    <a:pt x="363" y="419"/>
                    <a:pt x="346" y="427"/>
                  </a:cubicBezTo>
                  <a:lnTo>
                    <a:pt x="342" y="429"/>
                  </a:lnTo>
                  <a:lnTo>
                    <a:pt x="352" y="431"/>
                  </a:lnTo>
                  <a:cubicBezTo>
                    <a:pt x="359" y="431"/>
                    <a:pt x="367" y="432"/>
                    <a:pt x="374" y="432"/>
                  </a:cubicBezTo>
                  <a:cubicBezTo>
                    <a:pt x="466" y="432"/>
                    <a:pt x="544" y="357"/>
                    <a:pt x="544" y="266"/>
                  </a:cubicBezTo>
                  <a:cubicBezTo>
                    <a:pt x="544" y="174"/>
                    <a:pt x="466" y="99"/>
                    <a:pt x="374" y="99"/>
                  </a:cubicBezTo>
                  <a:close/>
                  <a:moveTo>
                    <a:pt x="217" y="0"/>
                  </a:moveTo>
                  <a:cubicBezTo>
                    <a:pt x="217" y="10"/>
                    <a:pt x="217" y="10"/>
                    <a:pt x="217" y="10"/>
                  </a:cubicBezTo>
                  <a:cubicBezTo>
                    <a:pt x="217" y="24"/>
                    <a:pt x="217" y="24"/>
                    <a:pt x="217" y="24"/>
                  </a:cubicBezTo>
                  <a:cubicBezTo>
                    <a:pt x="217" y="27"/>
                    <a:pt x="214" y="27"/>
                    <a:pt x="214" y="27"/>
                  </a:cubicBezTo>
                  <a:cubicBezTo>
                    <a:pt x="214" y="27"/>
                    <a:pt x="214" y="27"/>
                    <a:pt x="214" y="31"/>
                  </a:cubicBezTo>
                  <a:cubicBezTo>
                    <a:pt x="214" y="31"/>
                    <a:pt x="211" y="31"/>
                    <a:pt x="211" y="31"/>
                  </a:cubicBezTo>
                  <a:cubicBezTo>
                    <a:pt x="211" y="31"/>
                    <a:pt x="207" y="31"/>
                    <a:pt x="207" y="31"/>
                  </a:cubicBezTo>
                  <a:cubicBezTo>
                    <a:pt x="204" y="31"/>
                    <a:pt x="200" y="31"/>
                    <a:pt x="197" y="31"/>
                  </a:cubicBezTo>
                  <a:cubicBezTo>
                    <a:pt x="187" y="34"/>
                    <a:pt x="177" y="38"/>
                    <a:pt x="173" y="38"/>
                  </a:cubicBezTo>
                  <a:cubicBezTo>
                    <a:pt x="173" y="41"/>
                    <a:pt x="173" y="41"/>
                    <a:pt x="177" y="44"/>
                  </a:cubicBezTo>
                  <a:cubicBezTo>
                    <a:pt x="207" y="68"/>
                    <a:pt x="265" y="92"/>
                    <a:pt x="275" y="96"/>
                  </a:cubicBezTo>
                  <a:cubicBezTo>
                    <a:pt x="276" y="96"/>
                    <a:pt x="277" y="96"/>
                    <a:pt x="277" y="96"/>
                  </a:cubicBezTo>
                  <a:lnTo>
                    <a:pt x="279" y="96"/>
                  </a:lnTo>
                  <a:lnTo>
                    <a:pt x="283" y="93"/>
                  </a:lnTo>
                  <a:lnTo>
                    <a:pt x="291" y="90"/>
                  </a:lnTo>
                  <a:lnTo>
                    <a:pt x="289" y="88"/>
                  </a:lnTo>
                  <a:cubicBezTo>
                    <a:pt x="282" y="83"/>
                    <a:pt x="273" y="73"/>
                    <a:pt x="259" y="54"/>
                  </a:cubicBezTo>
                  <a:cubicBezTo>
                    <a:pt x="260" y="53"/>
                    <a:pt x="261" y="53"/>
                    <a:pt x="261" y="53"/>
                  </a:cubicBezTo>
                  <a:lnTo>
                    <a:pt x="262" y="53"/>
                  </a:lnTo>
                  <a:lnTo>
                    <a:pt x="262" y="52"/>
                  </a:lnTo>
                  <a:lnTo>
                    <a:pt x="263" y="52"/>
                  </a:lnTo>
                  <a:lnTo>
                    <a:pt x="264" y="51"/>
                  </a:lnTo>
                  <a:lnTo>
                    <a:pt x="264" y="51"/>
                  </a:lnTo>
                  <a:lnTo>
                    <a:pt x="265" y="51"/>
                  </a:lnTo>
                  <a:lnTo>
                    <a:pt x="265" y="51"/>
                  </a:lnTo>
                  <a:lnTo>
                    <a:pt x="264" y="51"/>
                  </a:lnTo>
                  <a:lnTo>
                    <a:pt x="264" y="52"/>
                  </a:lnTo>
                  <a:lnTo>
                    <a:pt x="263" y="52"/>
                  </a:lnTo>
                  <a:lnTo>
                    <a:pt x="263" y="52"/>
                  </a:lnTo>
                  <a:lnTo>
                    <a:pt x="262" y="53"/>
                  </a:lnTo>
                  <a:lnTo>
                    <a:pt x="261" y="53"/>
                  </a:lnTo>
                  <a:cubicBezTo>
                    <a:pt x="259" y="54"/>
                    <a:pt x="259" y="54"/>
                    <a:pt x="259" y="54"/>
                  </a:cubicBezTo>
                  <a:cubicBezTo>
                    <a:pt x="256" y="47"/>
                    <a:pt x="249" y="37"/>
                    <a:pt x="249" y="30"/>
                  </a:cubicBezTo>
                  <a:cubicBezTo>
                    <a:pt x="249" y="13"/>
                    <a:pt x="263" y="6"/>
                    <a:pt x="269" y="3"/>
                  </a:cubicBezTo>
                  <a:cubicBezTo>
                    <a:pt x="280" y="3"/>
                    <a:pt x="286" y="3"/>
                    <a:pt x="293" y="3"/>
                  </a:cubicBezTo>
                  <a:cubicBezTo>
                    <a:pt x="297" y="3"/>
                    <a:pt x="297" y="3"/>
                    <a:pt x="300" y="3"/>
                  </a:cubicBezTo>
                  <a:cubicBezTo>
                    <a:pt x="307" y="3"/>
                    <a:pt x="307" y="3"/>
                    <a:pt x="307" y="3"/>
                  </a:cubicBezTo>
                  <a:cubicBezTo>
                    <a:pt x="303" y="30"/>
                    <a:pt x="303" y="30"/>
                    <a:pt x="303" y="30"/>
                  </a:cubicBezTo>
                  <a:cubicBezTo>
                    <a:pt x="297" y="30"/>
                    <a:pt x="297" y="30"/>
                    <a:pt x="297" y="30"/>
                  </a:cubicBezTo>
                  <a:cubicBezTo>
                    <a:pt x="297" y="30"/>
                    <a:pt x="297" y="30"/>
                    <a:pt x="293" y="30"/>
                  </a:cubicBezTo>
                  <a:cubicBezTo>
                    <a:pt x="290" y="30"/>
                    <a:pt x="283" y="30"/>
                    <a:pt x="280" y="30"/>
                  </a:cubicBezTo>
                  <a:cubicBezTo>
                    <a:pt x="280" y="34"/>
                    <a:pt x="280" y="37"/>
                    <a:pt x="283" y="37"/>
                  </a:cubicBezTo>
                  <a:cubicBezTo>
                    <a:pt x="293" y="54"/>
                    <a:pt x="300" y="61"/>
                    <a:pt x="307" y="67"/>
                  </a:cubicBezTo>
                  <a:cubicBezTo>
                    <a:pt x="310" y="67"/>
                    <a:pt x="310" y="71"/>
                    <a:pt x="310" y="71"/>
                  </a:cubicBezTo>
                  <a:cubicBezTo>
                    <a:pt x="317" y="71"/>
                    <a:pt x="317" y="71"/>
                    <a:pt x="317" y="71"/>
                  </a:cubicBezTo>
                  <a:cubicBezTo>
                    <a:pt x="314" y="78"/>
                    <a:pt x="314" y="78"/>
                    <a:pt x="314" y="78"/>
                  </a:cubicBezTo>
                  <a:cubicBezTo>
                    <a:pt x="314" y="81"/>
                    <a:pt x="314" y="81"/>
                    <a:pt x="314" y="81"/>
                  </a:cubicBezTo>
                  <a:lnTo>
                    <a:pt x="314" y="81"/>
                  </a:lnTo>
                  <a:lnTo>
                    <a:pt x="315" y="81"/>
                  </a:lnTo>
                  <a:cubicBezTo>
                    <a:pt x="334" y="75"/>
                    <a:pt x="354" y="72"/>
                    <a:pt x="374" y="72"/>
                  </a:cubicBezTo>
                  <a:cubicBezTo>
                    <a:pt x="483" y="72"/>
                    <a:pt x="571" y="157"/>
                    <a:pt x="571" y="266"/>
                  </a:cubicBezTo>
                  <a:cubicBezTo>
                    <a:pt x="571" y="354"/>
                    <a:pt x="508" y="431"/>
                    <a:pt x="423" y="453"/>
                  </a:cubicBezTo>
                  <a:lnTo>
                    <a:pt x="423" y="453"/>
                  </a:lnTo>
                  <a:lnTo>
                    <a:pt x="425" y="453"/>
                  </a:lnTo>
                  <a:cubicBezTo>
                    <a:pt x="428" y="453"/>
                    <a:pt x="432" y="454"/>
                    <a:pt x="436" y="455"/>
                  </a:cubicBezTo>
                  <a:lnTo>
                    <a:pt x="439" y="455"/>
                  </a:lnTo>
                  <a:lnTo>
                    <a:pt x="439" y="455"/>
                  </a:lnTo>
                  <a:lnTo>
                    <a:pt x="856" y="307"/>
                  </a:lnTo>
                  <a:lnTo>
                    <a:pt x="878" y="258"/>
                  </a:lnTo>
                  <a:lnTo>
                    <a:pt x="902" y="272"/>
                  </a:lnTo>
                  <a:lnTo>
                    <a:pt x="894" y="291"/>
                  </a:lnTo>
                  <a:lnTo>
                    <a:pt x="919" y="279"/>
                  </a:lnTo>
                  <a:lnTo>
                    <a:pt x="929" y="306"/>
                  </a:lnTo>
                  <a:lnTo>
                    <a:pt x="946" y="306"/>
                  </a:lnTo>
                  <a:lnTo>
                    <a:pt x="946" y="332"/>
                  </a:lnTo>
                  <a:lnTo>
                    <a:pt x="872" y="332"/>
                  </a:lnTo>
                  <a:lnTo>
                    <a:pt x="479" y="469"/>
                  </a:lnTo>
                  <a:lnTo>
                    <a:pt x="486" y="472"/>
                  </a:lnTo>
                  <a:cubicBezTo>
                    <a:pt x="546" y="502"/>
                    <a:pt x="602" y="563"/>
                    <a:pt x="626" y="632"/>
                  </a:cubicBezTo>
                  <a:cubicBezTo>
                    <a:pt x="626" y="639"/>
                    <a:pt x="626" y="639"/>
                    <a:pt x="626" y="639"/>
                  </a:cubicBezTo>
                  <a:cubicBezTo>
                    <a:pt x="626" y="639"/>
                    <a:pt x="626" y="639"/>
                    <a:pt x="629" y="639"/>
                  </a:cubicBezTo>
                  <a:cubicBezTo>
                    <a:pt x="629" y="645"/>
                    <a:pt x="629" y="645"/>
                    <a:pt x="629" y="645"/>
                  </a:cubicBezTo>
                  <a:cubicBezTo>
                    <a:pt x="633" y="662"/>
                    <a:pt x="636" y="679"/>
                    <a:pt x="636" y="700"/>
                  </a:cubicBezTo>
                  <a:cubicBezTo>
                    <a:pt x="636" y="724"/>
                    <a:pt x="633" y="749"/>
                    <a:pt x="626" y="774"/>
                  </a:cubicBezTo>
                  <a:lnTo>
                    <a:pt x="626" y="776"/>
                  </a:lnTo>
                  <a:lnTo>
                    <a:pt x="629" y="774"/>
                  </a:lnTo>
                  <a:cubicBezTo>
                    <a:pt x="663" y="756"/>
                    <a:pt x="704" y="736"/>
                    <a:pt x="742" y="736"/>
                  </a:cubicBezTo>
                  <a:cubicBezTo>
                    <a:pt x="755" y="736"/>
                    <a:pt x="772" y="739"/>
                    <a:pt x="786" y="750"/>
                  </a:cubicBezTo>
                  <a:cubicBezTo>
                    <a:pt x="834" y="784"/>
                    <a:pt x="868" y="831"/>
                    <a:pt x="881" y="852"/>
                  </a:cubicBezTo>
                  <a:cubicBezTo>
                    <a:pt x="949" y="821"/>
                    <a:pt x="949" y="821"/>
                    <a:pt x="949" y="821"/>
                  </a:cubicBezTo>
                  <a:cubicBezTo>
                    <a:pt x="963" y="845"/>
                    <a:pt x="963" y="845"/>
                    <a:pt x="963" y="845"/>
                  </a:cubicBezTo>
                  <a:cubicBezTo>
                    <a:pt x="871" y="886"/>
                    <a:pt x="871" y="886"/>
                    <a:pt x="871" y="886"/>
                  </a:cubicBezTo>
                  <a:cubicBezTo>
                    <a:pt x="868" y="883"/>
                    <a:pt x="868" y="883"/>
                    <a:pt x="868" y="883"/>
                  </a:cubicBezTo>
                  <a:cubicBezTo>
                    <a:pt x="864" y="876"/>
                    <a:pt x="864" y="876"/>
                    <a:pt x="864" y="876"/>
                  </a:cubicBezTo>
                  <a:lnTo>
                    <a:pt x="866" y="875"/>
                  </a:lnTo>
                  <a:lnTo>
                    <a:pt x="866" y="875"/>
                  </a:lnTo>
                  <a:lnTo>
                    <a:pt x="867" y="874"/>
                  </a:lnTo>
                  <a:cubicBezTo>
                    <a:pt x="868" y="874"/>
                    <a:pt x="868" y="874"/>
                    <a:pt x="869" y="873"/>
                  </a:cubicBezTo>
                  <a:lnTo>
                    <a:pt x="869" y="873"/>
                  </a:lnTo>
                  <a:lnTo>
                    <a:pt x="869" y="873"/>
                  </a:lnTo>
                  <a:lnTo>
                    <a:pt x="870" y="873"/>
                  </a:lnTo>
                  <a:lnTo>
                    <a:pt x="870" y="873"/>
                  </a:lnTo>
                  <a:cubicBezTo>
                    <a:pt x="871" y="872"/>
                    <a:pt x="871" y="872"/>
                    <a:pt x="871" y="872"/>
                  </a:cubicBezTo>
                  <a:cubicBezTo>
                    <a:pt x="871" y="872"/>
                    <a:pt x="871" y="872"/>
                    <a:pt x="871" y="872"/>
                  </a:cubicBezTo>
                  <a:lnTo>
                    <a:pt x="871" y="872"/>
                  </a:lnTo>
                  <a:lnTo>
                    <a:pt x="871" y="872"/>
                  </a:lnTo>
                  <a:lnTo>
                    <a:pt x="870" y="873"/>
                  </a:lnTo>
                  <a:lnTo>
                    <a:pt x="869" y="873"/>
                  </a:lnTo>
                  <a:lnTo>
                    <a:pt x="868" y="874"/>
                  </a:lnTo>
                  <a:cubicBezTo>
                    <a:pt x="868" y="874"/>
                    <a:pt x="867" y="874"/>
                    <a:pt x="866" y="875"/>
                  </a:cubicBezTo>
                  <a:lnTo>
                    <a:pt x="866" y="875"/>
                  </a:lnTo>
                  <a:lnTo>
                    <a:pt x="866" y="875"/>
                  </a:lnTo>
                  <a:lnTo>
                    <a:pt x="866" y="875"/>
                  </a:lnTo>
                  <a:lnTo>
                    <a:pt x="865" y="875"/>
                  </a:lnTo>
                  <a:cubicBezTo>
                    <a:pt x="864" y="876"/>
                    <a:pt x="864" y="876"/>
                    <a:pt x="864" y="876"/>
                  </a:cubicBezTo>
                  <a:cubicBezTo>
                    <a:pt x="864" y="876"/>
                    <a:pt x="864" y="876"/>
                    <a:pt x="864" y="872"/>
                  </a:cubicBezTo>
                  <a:cubicBezTo>
                    <a:pt x="861" y="872"/>
                    <a:pt x="861" y="869"/>
                    <a:pt x="857" y="866"/>
                  </a:cubicBezTo>
                  <a:cubicBezTo>
                    <a:pt x="854" y="859"/>
                    <a:pt x="847" y="849"/>
                    <a:pt x="837" y="838"/>
                  </a:cubicBezTo>
                  <a:cubicBezTo>
                    <a:pt x="823" y="818"/>
                    <a:pt x="796" y="791"/>
                    <a:pt x="769" y="770"/>
                  </a:cubicBezTo>
                  <a:cubicBezTo>
                    <a:pt x="762" y="767"/>
                    <a:pt x="752" y="763"/>
                    <a:pt x="742" y="763"/>
                  </a:cubicBezTo>
                  <a:cubicBezTo>
                    <a:pt x="711" y="763"/>
                    <a:pt x="673" y="780"/>
                    <a:pt x="643" y="797"/>
                  </a:cubicBezTo>
                  <a:cubicBezTo>
                    <a:pt x="631" y="805"/>
                    <a:pt x="621" y="812"/>
                    <a:pt x="612" y="818"/>
                  </a:cubicBezTo>
                  <a:lnTo>
                    <a:pt x="609" y="820"/>
                  </a:lnTo>
                  <a:lnTo>
                    <a:pt x="605" y="829"/>
                  </a:lnTo>
                  <a:cubicBezTo>
                    <a:pt x="581" y="875"/>
                    <a:pt x="545" y="908"/>
                    <a:pt x="500" y="910"/>
                  </a:cubicBezTo>
                  <a:cubicBezTo>
                    <a:pt x="482" y="909"/>
                    <a:pt x="461" y="903"/>
                    <a:pt x="441" y="893"/>
                  </a:cubicBezTo>
                  <a:lnTo>
                    <a:pt x="433" y="889"/>
                  </a:lnTo>
                  <a:lnTo>
                    <a:pt x="433" y="891"/>
                  </a:lnTo>
                  <a:cubicBezTo>
                    <a:pt x="433" y="896"/>
                    <a:pt x="433" y="896"/>
                    <a:pt x="433" y="896"/>
                  </a:cubicBezTo>
                  <a:cubicBezTo>
                    <a:pt x="433" y="896"/>
                    <a:pt x="433" y="899"/>
                    <a:pt x="433" y="906"/>
                  </a:cubicBezTo>
                  <a:cubicBezTo>
                    <a:pt x="433" y="906"/>
                    <a:pt x="433" y="909"/>
                    <a:pt x="433" y="909"/>
                  </a:cubicBezTo>
                  <a:cubicBezTo>
                    <a:pt x="433" y="960"/>
                    <a:pt x="433" y="1150"/>
                    <a:pt x="454" y="1215"/>
                  </a:cubicBezTo>
                  <a:cubicBezTo>
                    <a:pt x="478" y="1300"/>
                    <a:pt x="478" y="1384"/>
                    <a:pt x="478" y="1384"/>
                  </a:cubicBezTo>
                  <a:cubicBezTo>
                    <a:pt x="481" y="1398"/>
                    <a:pt x="481" y="1398"/>
                    <a:pt x="481" y="1398"/>
                  </a:cubicBezTo>
                  <a:cubicBezTo>
                    <a:pt x="399" y="1415"/>
                    <a:pt x="399" y="1415"/>
                    <a:pt x="399" y="1415"/>
                  </a:cubicBezTo>
                  <a:cubicBezTo>
                    <a:pt x="399" y="1408"/>
                    <a:pt x="399" y="1408"/>
                    <a:pt x="399" y="1408"/>
                  </a:cubicBezTo>
                  <a:cubicBezTo>
                    <a:pt x="395" y="1395"/>
                    <a:pt x="395" y="1395"/>
                    <a:pt x="395" y="1395"/>
                  </a:cubicBezTo>
                  <a:cubicBezTo>
                    <a:pt x="392" y="1388"/>
                    <a:pt x="392" y="1388"/>
                    <a:pt x="392" y="1388"/>
                  </a:cubicBezTo>
                  <a:cubicBezTo>
                    <a:pt x="450" y="1374"/>
                    <a:pt x="450" y="1374"/>
                    <a:pt x="450" y="1374"/>
                  </a:cubicBezTo>
                  <a:cubicBezTo>
                    <a:pt x="450" y="1351"/>
                    <a:pt x="443" y="1283"/>
                    <a:pt x="426" y="1222"/>
                  </a:cubicBezTo>
                  <a:cubicBezTo>
                    <a:pt x="406" y="1147"/>
                    <a:pt x="406" y="953"/>
                    <a:pt x="406" y="906"/>
                  </a:cubicBezTo>
                  <a:cubicBezTo>
                    <a:pt x="406" y="906"/>
                    <a:pt x="406" y="903"/>
                    <a:pt x="406" y="903"/>
                  </a:cubicBezTo>
                  <a:cubicBezTo>
                    <a:pt x="406" y="896"/>
                    <a:pt x="406" y="896"/>
                    <a:pt x="406" y="896"/>
                  </a:cubicBezTo>
                  <a:cubicBezTo>
                    <a:pt x="406" y="896"/>
                    <a:pt x="406" y="896"/>
                    <a:pt x="406" y="892"/>
                  </a:cubicBezTo>
                  <a:cubicBezTo>
                    <a:pt x="406" y="889"/>
                    <a:pt x="409" y="889"/>
                    <a:pt x="413" y="889"/>
                  </a:cubicBezTo>
                  <a:cubicBezTo>
                    <a:pt x="428" y="889"/>
                    <a:pt x="432" y="889"/>
                    <a:pt x="433" y="889"/>
                  </a:cubicBezTo>
                  <a:lnTo>
                    <a:pt x="433" y="889"/>
                  </a:lnTo>
                  <a:lnTo>
                    <a:pt x="432" y="889"/>
                  </a:lnTo>
                  <a:cubicBezTo>
                    <a:pt x="363" y="850"/>
                    <a:pt x="296" y="766"/>
                    <a:pt x="293" y="679"/>
                  </a:cubicBezTo>
                  <a:cubicBezTo>
                    <a:pt x="293" y="641"/>
                    <a:pt x="297" y="601"/>
                    <a:pt x="306" y="565"/>
                  </a:cubicBezTo>
                  <a:lnTo>
                    <a:pt x="307" y="560"/>
                  </a:lnTo>
                  <a:lnTo>
                    <a:pt x="88" y="721"/>
                  </a:lnTo>
                  <a:lnTo>
                    <a:pt x="88" y="722"/>
                  </a:lnTo>
                  <a:cubicBezTo>
                    <a:pt x="88" y="724"/>
                    <a:pt x="88" y="726"/>
                    <a:pt x="88" y="730"/>
                  </a:cubicBezTo>
                  <a:cubicBezTo>
                    <a:pt x="88" y="730"/>
                    <a:pt x="88" y="733"/>
                    <a:pt x="88" y="733"/>
                  </a:cubicBezTo>
                  <a:cubicBezTo>
                    <a:pt x="95" y="740"/>
                    <a:pt x="95" y="740"/>
                    <a:pt x="95" y="740"/>
                  </a:cubicBezTo>
                  <a:cubicBezTo>
                    <a:pt x="75" y="760"/>
                    <a:pt x="75" y="760"/>
                    <a:pt x="75" y="760"/>
                  </a:cubicBezTo>
                  <a:cubicBezTo>
                    <a:pt x="71" y="753"/>
                    <a:pt x="71" y="753"/>
                    <a:pt x="71" y="753"/>
                  </a:cubicBezTo>
                  <a:cubicBezTo>
                    <a:pt x="67" y="751"/>
                    <a:pt x="65" y="747"/>
                    <a:pt x="63" y="744"/>
                  </a:cubicBezTo>
                  <a:lnTo>
                    <a:pt x="62" y="740"/>
                  </a:lnTo>
                  <a:lnTo>
                    <a:pt x="17" y="774"/>
                  </a:lnTo>
                  <a:lnTo>
                    <a:pt x="7" y="757"/>
                  </a:lnTo>
                  <a:lnTo>
                    <a:pt x="0" y="754"/>
                  </a:lnTo>
                  <a:lnTo>
                    <a:pt x="323" y="516"/>
                  </a:lnTo>
                  <a:lnTo>
                    <a:pt x="326" y="508"/>
                  </a:lnTo>
                  <a:cubicBezTo>
                    <a:pt x="337" y="488"/>
                    <a:pt x="351" y="471"/>
                    <a:pt x="370" y="461"/>
                  </a:cubicBezTo>
                  <a:lnTo>
                    <a:pt x="374" y="459"/>
                  </a:lnTo>
                  <a:lnTo>
                    <a:pt x="374" y="459"/>
                  </a:lnTo>
                  <a:cubicBezTo>
                    <a:pt x="349" y="459"/>
                    <a:pt x="325" y="454"/>
                    <a:pt x="303" y="446"/>
                  </a:cubicBezTo>
                  <a:lnTo>
                    <a:pt x="296" y="443"/>
                  </a:lnTo>
                  <a:lnTo>
                    <a:pt x="295" y="444"/>
                  </a:lnTo>
                  <a:cubicBezTo>
                    <a:pt x="293" y="448"/>
                    <a:pt x="293" y="448"/>
                    <a:pt x="293" y="448"/>
                  </a:cubicBezTo>
                  <a:lnTo>
                    <a:pt x="292" y="441"/>
                  </a:lnTo>
                  <a:lnTo>
                    <a:pt x="290" y="441"/>
                  </a:lnTo>
                  <a:cubicBezTo>
                    <a:pt x="248" y="421"/>
                    <a:pt x="214" y="387"/>
                    <a:pt x="195" y="345"/>
                  </a:cubicBezTo>
                  <a:lnTo>
                    <a:pt x="191" y="336"/>
                  </a:lnTo>
                  <a:lnTo>
                    <a:pt x="171" y="349"/>
                  </a:lnTo>
                  <a:lnTo>
                    <a:pt x="160" y="332"/>
                  </a:lnTo>
                  <a:lnTo>
                    <a:pt x="157" y="326"/>
                  </a:lnTo>
                  <a:lnTo>
                    <a:pt x="182" y="309"/>
                  </a:lnTo>
                  <a:lnTo>
                    <a:pt x="181" y="302"/>
                  </a:lnTo>
                  <a:cubicBezTo>
                    <a:pt x="178" y="290"/>
                    <a:pt x="177" y="278"/>
                    <a:pt x="177" y="266"/>
                  </a:cubicBezTo>
                  <a:cubicBezTo>
                    <a:pt x="177" y="204"/>
                    <a:pt x="205" y="151"/>
                    <a:pt x="249" y="116"/>
                  </a:cubicBezTo>
                  <a:lnTo>
                    <a:pt x="251" y="114"/>
                  </a:lnTo>
                  <a:lnTo>
                    <a:pt x="249" y="114"/>
                  </a:lnTo>
                  <a:cubicBezTo>
                    <a:pt x="243" y="111"/>
                    <a:pt x="235" y="108"/>
                    <a:pt x="228" y="106"/>
                  </a:cubicBezTo>
                  <a:cubicBezTo>
                    <a:pt x="207" y="96"/>
                    <a:pt x="180" y="82"/>
                    <a:pt x="160" y="65"/>
                  </a:cubicBezTo>
                  <a:lnTo>
                    <a:pt x="161" y="63"/>
                  </a:lnTo>
                  <a:lnTo>
                    <a:pt x="161" y="63"/>
                  </a:lnTo>
                  <a:lnTo>
                    <a:pt x="161" y="61"/>
                  </a:lnTo>
                  <a:lnTo>
                    <a:pt x="162" y="60"/>
                  </a:lnTo>
                  <a:lnTo>
                    <a:pt x="162" y="60"/>
                  </a:lnTo>
                  <a:lnTo>
                    <a:pt x="162" y="60"/>
                  </a:lnTo>
                  <a:cubicBezTo>
                    <a:pt x="163" y="58"/>
                    <a:pt x="163" y="58"/>
                    <a:pt x="163" y="58"/>
                  </a:cubicBezTo>
                  <a:lnTo>
                    <a:pt x="162" y="60"/>
                  </a:lnTo>
                  <a:lnTo>
                    <a:pt x="162" y="61"/>
                  </a:lnTo>
                  <a:lnTo>
                    <a:pt x="161" y="61"/>
                  </a:lnTo>
                  <a:lnTo>
                    <a:pt x="161" y="62"/>
                  </a:lnTo>
                  <a:lnTo>
                    <a:pt x="161" y="63"/>
                  </a:lnTo>
                  <a:lnTo>
                    <a:pt x="160" y="63"/>
                  </a:lnTo>
                  <a:cubicBezTo>
                    <a:pt x="160" y="65"/>
                    <a:pt x="160" y="65"/>
                    <a:pt x="160" y="65"/>
                  </a:cubicBezTo>
                  <a:cubicBezTo>
                    <a:pt x="149" y="58"/>
                    <a:pt x="146" y="48"/>
                    <a:pt x="146" y="38"/>
                  </a:cubicBezTo>
                  <a:cubicBezTo>
                    <a:pt x="146" y="17"/>
                    <a:pt x="170" y="10"/>
                    <a:pt x="180" y="7"/>
                  </a:cubicBezTo>
                  <a:cubicBezTo>
                    <a:pt x="194" y="3"/>
                    <a:pt x="207" y="3"/>
                    <a:pt x="207" y="3"/>
                  </a:cubicBezTo>
                  <a:cubicBezTo>
                    <a:pt x="217" y="0"/>
                    <a:pt x="217" y="0"/>
                    <a:pt x="217"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10" name="矩形 9"/>
          <p:cNvSpPr/>
          <p:nvPr userDrawn="1">
            <p:custDataLst>
              <p:tags r:id="rId9"/>
            </p:custDataLst>
          </p:nvPr>
        </p:nvSpPr>
        <p:spPr>
          <a:xfrm>
            <a:off x="0" y="127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10"/>
            </p:custDataLst>
          </p:nvPr>
        </p:nvSpPr>
        <p:spPr>
          <a:xfrm>
            <a:off x="579600" y="237600"/>
            <a:ext cx="11037600" cy="441964"/>
          </a:xfrm>
        </p:spPr>
        <p:txBody>
          <a:bodyPr>
            <a:normAutofit/>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4"/>
            </p:custDataLst>
          </p:nvPr>
        </p:nvSpPr>
        <p:spPr>
          <a:xfrm>
            <a:off x="579600" y="1663200"/>
            <a:ext cx="5342400" cy="28944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5"/>
            </p:custDataLst>
          </p:nvPr>
        </p:nvSpPr>
        <p:spPr>
          <a:xfrm>
            <a:off x="6242400" y="1663200"/>
            <a:ext cx="5367600" cy="28944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6"/>
            </p:custDataLst>
          </p:nvPr>
        </p:nvSpPr>
        <p:spPr>
          <a:xfrm>
            <a:off x="572400" y="4816800"/>
            <a:ext cx="5342400" cy="781200"/>
          </a:xfrm>
        </p:spPr>
        <p:txBody>
          <a:bodyPr>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7"/>
            </p:custDataLst>
          </p:nvPr>
        </p:nvSpPr>
        <p:spPr>
          <a:xfrm>
            <a:off x="6253200" y="4813200"/>
            <a:ext cx="5367600" cy="781200"/>
          </a:xfrm>
        </p:spPr>
        <p:txBody>
          <a:bodyPr>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51" name="图片 50"/>
          <p:cNvPicPr>
            <a:picLocks noChangeAspect="1"/>
          </p:cNvPicPr>
          <p:nvPr userDrawn="1">
            <p:custDataLst>
              <p:tags r:id="rId3"/>
            </p:custDataLst>
          </p:nvPr>
        </p:nvPicPr>
        <p:blipFill rotWithShape="1">
          <a:blip r:embed="rId4"/>
          <a:srcRect/>
          <a:stretch>
            <a:fillRect/>
          </a:stretch>
        </p:blipFill>
        <p:spPr>
          <a:xfrm>
            <a:off x="882015" y="194310"/>
            <a:ext cx="817880" cy="946150"/>
          </a:xfrm>
          <a:prstGeom prst="rect">
            <a:avLst/>
          </a:prstGeom>
        </p:spPr>
      </p:pic>
      <p:sp>
        <p:nvSpPr>
          <p:cNvPr id="53" name="Freeform 5"/>
          <p:cNvSpPr>
            <a:spLocks noEditPoints="1"/>
          </p:cNvSpPr>
          <p:nvPr userDrawn="1">
            <p:custDataLst>
              <p:tags r:id="rId5"/>
            </p:custDataLst>
          </p:nvPr>
        </p:nvSpPr>
        <p:spPr bwMode="auto">
          <a:xfrm>
            <a:off x="59055" y="14605"/>
            <a:ext cx="1411605" cy="1880870"/>
          </a:xfrm>
          <a:custGeom>
            <a:avLst/>
            <a:gdLst>
              <a:gd name="T0" fmla="*/ 0 w 120"/>
              <a:gd name="T1" fmla="*/ 61 h 122"/>
              <a:gd name="T2" fmla="*/ 60 w 120"/>
              <a:gd name="T3" fmla="*/ 0 h 122"/>
              <a:gd name="T4" fmla="*/ 60 w 120"/>
              <a:gd name="T5" fmla="*/ 0 h 122"/>
              <a:gd name="T6" fmla="*/ 120 w 120"/>
              <a:gd name="T7" fmla="*/ 61 h 122"/>
              <a:gd name="T8" fmla="*/ 120 w 120"/>
              <a:gd name="T9" fmla="*/ 61 h 122"/>
              <a:gd name="T10" fmla="*/ 120 w 120"/>
              <a:gd name="T11" fmla="*/ 61 h 122"/>
              <a:gd name="T12" fmla="*/ 60 w 120"/>
              <a:gd name="T13" fmla="*/ 122 h 122"/>
              <a:gd name="T14" fmla="*/ 60 w 120"/>
              <a:gd name="T15" fmla="*/ 122 h 122"/>
              <a:gd name="T16" fmla="*/ 0 w 120"/>
              <a:gd name="T17" fmla="*/ 61 h 122"/>
              <a:gd name="T18" fmla="*/ 4 w 120"/>
              <a:gd name="T19" fmla="*/ 61 h 122"/>
              <a:gd name="T20" fmla="*/ 60 w 120"/>
              <a:gd name="T21" fmla="*/ 118 h 122"/>
              <a:gd name="T22" fmla="*/ 60 w 120"/>
              <a:gd name="T23" fmla="*/ 118 h 122"/>
              <a:gd name="T24" fmla="*/ 116 w 120"/>
              <a:gd name="T25" fmla="*/ 61 h 122"/>
              <a:gd name="T26" fmla="*/ 116 w 120"/>
              <a:gd name="T27" fmla="*/ 61 h 122"/>
              <a:gd name="T28" fmla="*/ 116 w 120"/>
              <a:gd name="T29" fmla="*/ 61 h 122"/>
              <a:gd name="T30" fmla="*/ 60 w 120"/>
              <a:gd name="T31" fmla="*/ 4 h 122"/>
              <a:gd name="T32" fmla="*/ 60 w 120"/>
              <a:gd name="T33" fmla="*/ 4 h 122"/>
              <a:gd name="T34" fmla="*/ 4 w 120"/>
              <a:gd name="T3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3" h="2962">
                <a:moveTo>
                  <a:pt x="750" y="2861"/>
                </a:moveTo>
                <a:lnTo>
                  <a:pt x="750" y="2861"/>
                </a:lnTo>
                <a:lnTo>
                  <a:pt x="749" y="2861"/>
                </a:lnTo>
                <a:lnTo>
                  <a:pt x="748" y="2861"/>
                </a:lnTo>
                <a:lnTo>
                  <a:pt x="748" y="2861"/>
                </a:lnTo>
                <a:lnTo>
                  <a:pt x="747" y="2861"/>
                </a:lnTo>
                <a:lnTo>
                  <a:pt x="746" y="2861"/>
                </a:lnTo>
                <a:lnTo>
                  <a:pt x="745" y="2861"/>
                </a:lnTo>
                <a:lnTo>
                  <a:pt x="745" y="2861"/>
                </a:lnTo>
                <a:lnTo>
                  <a:pt x="744" y="2861"/>
                </a:lnTo>
                <a:lnTo>
                  <a:pt x="743" y="2861"/>
                </a:lnTo>
                <a:lnTo>
                  <a:pt x="743" y="2861"/>
                </a:lnTo>
                <a:lnTo>
                  <a:pt x="750" y="2861"/>
                </a:lnTo>
                <a:close/>
                <a:moveTo>
                  <a:pt x="1121" y="1273"/>
                </a:moveTo>
                <a:lnTo>
                  <a:pt x="811" y="1664"/>
                </a:lnTo>
                <a:lnTo>
                  <a:pt x="825" y="1737"/>
                </a:lnTo>
                <a:lnTo>
                  <a:pt x="987" y="1671"/>
                </a:lnTo>
                <a:lnTo>
                  <a:pt x="1121" y="1273"/>
                </a:lnTo>
                <a:close/>
                <a:moveTo>
                  <a:pt x="1222" y="1130"/>
                </a:moveTo>
                <a:lnTo>
                  <a:pt x="1227" y="1158"/>
                </a:lnTo>
                <a:lnTo>
                  <a:pt x="1250" y="1152"/>
                </a:lnTo>
                <a:lnTo>
                  <a:pt x="1244" y="1146"/>
                </a:lnTo>
                <a:cubicBezTo>
                  <a:pt x="1238" y="1140"/>
                  <a:pt x="1231" y="1135"/>
                  <a:pt x="1223" y="1131"/>
                </a:cubicBezTo>
                <a:lnTo>
                  <a:pt x="1222" y="1130"/>
                </a:lnTo>
                <a:close/>
                <a:moveTo>
                  <a:pt x="845" y="1120"/>
                </a:moveTo>
                <a:lnTo>
                  <a:pt x="846" y="1120"/>
                </a:lnTo>
                <a:lnTo>
                  <a:pt x="847" y="1120"/>
                </a:lnTo>
                <a:lnTo>
                  <a:pt x="848" y="1121"/>
                </a:lnTo>
                <a:lnTo>
                  <a:pt x="849" y="1121"/>
                </a:lnTo>
                <a:lnTo>
                  <a:pt x="851" y="1122"/>
                </a:lnTo>
                <a:lnTo>
                  <a:pt x="852" y="1123"/>
                </a:lnTo>
                <a:lnTo>
                  <a:pt x="851" y="1123"/>
                </a:lnTo>
                <a:lnTo>
                  <a:pt x="851" y="1122"/>
                </a:lnTo>
                <a:lnTo>
                  <a:pt x="849" y="1122"/>
                </a:lnTo>
                <a:lnTo>
                  <a:pt x="849" y="1121"/>
                </a:lnTo>
                <a:lnTo>
                  <a:pt x="848" y="1121"/>
                </a:lnTo>
                <a:lnTo>
                  <a:pt x="848" y="1121"/>
                </a:lnTo>
                <a:lnTo>
                  <a:pt x="846" y="1120"/>
                </a:lnTo>
                <a:lnTo>
                  <a:pt x="845" y="1120"/>
                </a:lnTo>
                <a:lnTo>
                  <a:pt x="845" y="1120"/>
                </a:lnTo>
                <a:close/>
                <a:moveTo>
                  <a:pt x="844" y="1119"/>
                </a:moveTo>
                <a:cubicBezTo>
                  <a:pt x="844" y="1119"/>
                  <a:pt x="844" y="1119"/>
                  <a:pt x="844" y="1119"/>
                </a:cubicBezTo>
                <a:lnTo>
                  <a:pt x="844" y="1119"/>
                </a:lnTo>
                <a:lnTo>
                  <a:pt x="844" y="1119"/>
                </a:lnTo>
                <a:close/>
                <a:moveTo>
                  <a:pt x="1041" y="1110"/>
                </a:moveTo>
                <a:lnTo>
                  <a:pt x="1023" y="1113"/>
                </a:lnTo>
                <a:cubicBezTo>
                  <a:pt x="911" y="1137"/>
                  <a:pt x="786" y="1206"/>
                  <a:pt x="717" y="1313"/>
                </a:cubicBezTo>
                <a:cubicBezTo>
                  <a:pt x="717" y="1313"/>
                  <a:pt x="717" y="1313"/>
                  <a:pt x="717" y="1312"/>
                </a:cubicBezTo>
                <a:lnTo>
                  <a:pt x="716" y="1312"/>
                </a:lnTo>
                <a:lnTo>
                  <a:pt x="716" y="1312"/>
                </a:lnTo>
                <a:cubicBezTo>
                  <a:pt x="716" y="1312"/>
                  <a:pt x="716" y="1311"/>
                  <a:pt x="715" y="1311"/>
                </a:cubicBezTo>
                <a:lnTo>
                  <a:pt x="715" y="1310"/>
                </a:lnTo>
                <a:lnTo>
                  <a:pt x="715" y="1310"/>
                </a:lnTo>
                <a:lnTo>
                  <a:pt x="714" y="1309"/>
                </a:lnTo>
                <a:lnTo>
                  <a:pt x="713" y="1308"/>
                </a:lnTo>
                <a:lnTo>
                  <a:pt x="712" y="1308"/>
                </a:lnTo>
                <a:lnTo>
                  <a:pt x="712" y="1308"/>
                </a:lnTo>
                <a:lnTo>
                  <a:pt x="712" y="1307"/>
                </a:lnTo>
                <a:lnTo>
                  <a:pt x="711" y="1307"/>
                </a:lnTo>
                <a:lnTo>
                  <a:pt x="711" y="1306"/>
                </a:lnTo>
                <a:lnTo>
                  <a:pt x="711" y="1307"/>
                </a:lnTo>
                <a:lnTo>
                  <a:pt x="711" y="1307"/>
                </a:lnTo>
                <a:lnTo>
                  <a:pt x="712" y="1308"/>
                </a:lnTo>
                <a:lnTo>
                  <a:pt x="713" y="1308"/>
                </a:lnTo>
                <a:lnTo>
                  <a:pt x="713" y="1309"/>
                </a:lnTo>
                <a:lnTo>
                  <a:pt x="714" y="1309"/>
                </a:lnTo>
                <a:lnTo>
                  <a:pt x="714" y="1310"/>
                </a:lnTo>
                <a:lnTo>
                  <a:pt x="715" y="1310"/>
                </a:lnTo>
                <a:lnTo>
                  <a:pt x="716" y="1312"/>
                </a:lnTo>
                <a:lnTo>
                  <a:pt x="717" y="1313"/>
                </a:lnTo>
                <a:cubicBezTo>
                  <a:pt x="676" y="1380"/>
                  <a:pt x="656" y="1467"/>
                  <a:pt x="656" y="1555"/>
                </a:cubicBezTo>
                <a:cubicBezTo>
                  <a:pt x="656" y="1696"/>
                  <a:pt x="710" y="1831"/>
                  <a:pt x="771" y="1865"/>
                </a:cubicBezTo>
                <a:cubicBezTo>
                  <a:pt x="784" y="1871"/>
                  <a:pt x="798" y="1878"/>
                  <a:pt x="818" y="1878"/>
                </a:cubicBezTo>
                <a:cubicBezTo>
                  <a:pt x="818" y="1878"/>
                  <a:pt x="818" y="1878"/>
                  <a:pt x="825" y="1878"/>
                </a:cubicBezTo>
                <a:cubicBezTo>
                  <a:pt x="926" y="1878"/>
                  <a:pt x="1095" y="1743"/>
                  <a:pt x="1196" y="1582"/>
                </a:cubicBezTo>
                <a:cubicBezTo>
                  <a:pt x="1264" y="1488"/>
                  <a:pt x="1291" y="1380"/>
                  <a:pt x="1291" y="1292"/>
                </a:cubicBezTo>
                <a:cubicBezTo>
                  <a:pt x="1291" y="1260"/>
                  <a:pt x="1287" y="1230"/>
                  <a:pt x="1279" y="1205"/>
                </a:cubicBezTo>
                <a:lnTo>
                  <a:pt x="1278" y="1202"/>
                </a:lnTo>
                <a:lnTo>
                  <a:pt x="1203" y="1225"/>
                </a:lnTo>
                <a:lnTo>
                  <a:pt x="1197" y="1214"/>
                </a:lnTo>
                <a:lnTo>
                  <a:pt x="1027" y="1710"/>
                </a:lnTo>
                <a:lnTo>
                  <a:pt x="784" y="1812"/>
                </a:lnTo>
                <a:lnTo>
                  <a:pt x="750" y="1664"/>
                </a:lnTo>
                <a:lnTo>
                  <a:pt x="750" y="1651"/>
                </a:lnTo>
                <a:lnTo>
                  <a:pt x="1148" y="1155"/>
                </a:lnTo>
                <a:lnTo>
                  <a:pt x="1041" y="1170"/>
                </a:lnTo>
                <a:lnTo>
                  <a:pt x="1041" y="1110"/>
                </a:lnTo>
                <a:close/>
                <a:moveTo>
                  <a:pt x="1215" y="721"/>
                </a:moveTo>
                <a:cubicBezTo>
                  <a:pt x="1209" y="782"/>
                  <a:pt x="1195" y="849"/>
                  <a:pt x="1188" y="869"/>
                </a:cubicBezTo>
                <a:cubicBezTo>
                  <a:pt x="1188" y="876"/>
                  <a:pt x="1195" y="889"/>
                  <a:pt x="1209" y="903"/>
                </a:cubicBezTo>
                <a:cubicBezTo>
                  <a:pt x="1229" y="916"/>
                  <a:pt x="1249" y="923"/>
                  <a:pt x="1263" y="923"/>
                </a:cubicBezTo>
                <a:cubicBezTo>
                  <a:pt x="1270" y="923"/>
                  <a:pt x="1345" y="883"/>
                  <a:pt x="1406" y="849"/>
                </a:cubicBezTo>
                <a:cubicBezTo>
                  <a:pt x="1412" y="842"/>
                  <a:pt x="1419" y="836"/>
                  <a:pt x="1433" y="836"/>
                </a:cubicBezTo>
                <a:cubicBezTo>
                  <a:pt x="1419" y="836"/>
                  <a:pt x="1412" y="836"/>
                  <a:pt x="1399" y="836"/>
                </a:cubicBezTo>
                <a:cubicBezTo>
                  <a:pt x="1365" y="836"/>
                  <a:pt x="1331" y="836"/>
                  <a:pt x="1304" y="829"/>
                </a:cubicBezTo>
                <a:cubicBezTo>
                  <a:pt x="1256" y="815"/>
                  <a:pt x="1236" y="768"/>
                  <a:pt x="1215" y="721"/>
                </a:cubicBezTo>
                <a:close/>
                <a:moveTo>
                  <a:pt x="1188" y="593"/>
                </a:moveTo>
                <a:cubicBezTo>
                  <a:pt x="1195" y="593"/>
                  <a:pt x="1195" y="593"/>
                  <a:pt x="1195" y="593"/>
                </a:cubicBezTo>
                <a:cubicBezTo>
                  <a:pt x="1229" y="593"/>
                  <a:pt x="1229" y="593"/>
                  <a:pt x="1229" y="593"/>
                </a:cubicBezTo>
                <a:cubicBezTo>
                  <a:pt x="1236" y="593"/>
                  <a:pt x="1236" y="593"/>
                  <a:pt x="1236" y="593"/>
                </a:cubicBezTo>
                <a:cubicBezTo>
                  <a:pt x="1236" y="600"/>
                  <a:pt x="1236" y="600"/>
                  <a:pt x="1236" y="600"/>
                </a:cubicBezTo>
                <a:cubicBezTo>
                  <a:pt x="1236" y="600"/>
                  <a:pt x="1236" y="606"/>
                  <a:pt x="1236" y="606"/>
                </a:cubicBezTo>
                <a:cubicBezTo>
                  <a:pt x="1243" y="613"/>
                  <a:pt x="1243" y="620"/>
                  <a:pt x="1243" y="627"/>
                </a:cubicBezTo>
                <a:cubicBezTo>
                  <a:pt x="1249" y="647"/>
                  <a:pt x="1256" y="667"/>
                  <a:pt x="1263" y="687"/>
                </a:cubicBezTo>
                <a:cubicBezTo>
                  <a:pt x="1277" y="734"/>
                  <a:pt x="1311" y="775"/>
                  <a:pt x="1317" y="775"/>
                </a:cubicBezTo>
                <a:cubicBezTo>
                  <a:pt x="1338" y="775"/>
                  <a:pt x="1365" y="782"/>
                  <a:pt x="1399" y="782"/>
                </a:cubicBezTo>
                <a:cubicBezTo>
                  <a:pt x="1467" y="782"/>
                  <a:pt x="1528" y="775"/>
                  <a:pt x="1535" y="775"/>
                </a:cubicBezTo>
                <a:cubicBezTo>
                  <a:pt x="1541" y="775"/>
                  <a:pt x="1541" y="775"/>
                  <a:pt x="1541" y="775"/>
                </a:cubicBezTo>
                <a:cubicBezTo>
                  <a:pt x="1555" y="822"/>
                  <a:pt x="1555" y="822"/>
                  <a:pt x="1555" y="822"/>
                </a:cubicBezTo>
                <a:cubicBezTo>
                  <a:pt x="1548" y="822"/>
                  <a:pt x="1548" y="822"/>
                  <a:pt x="1548" y="822"/>
                </a:cubicBezTo>
                <a:cubicBezTo>
                  <a:pt x="1541" y="829"/>
                  <a:pt x="1541" y="829"/>
                  <a:pt x="1541" y="829"/>
                </a:cubicBezTo>
                <a:cubicBezTo>
                  <a:pt x="1535" y="836"/>
                  <a:pt x="1521" y="842"/>
                  <a:pt x="1514" y="849"/>
                </a:cubicBezTo>
                <a:cubicBezTo>
                  <a:pt x="1494" y="862"/>
                  <a:pt x="1460" y="876"/>
                  <a:pt x="1433" y="896"/>
                </a:cubicBezTo>
                <a:cubicBezTo>
                  <a:pt x="1372" y="930"/>
                  <a:pt x="1304" y="970"/>
                  <a:pt x="1270" y="977"/>
                </a:cubicBezTo>
                <a:cubicBezTo>
                  <a:pt x="1270" y="977"/>
                  <a:pt x="1263" y="977"/>
                  <a:pt x="1263" y="977"/>
                </a:cubicBezTo>
                <a:cubicBezTo>
                  <a:pt x="1202" y="970"/>
                  <a:pt x="1141" y="930"/>
                  <a:pt x="1134" y="869"/>
                </a:cubicBezTo>
                <a:cubicBezTo>
                  <a:pt x="1134" y="862"/>
                  <a:pt x="1134" y="862"/>
                  <a:pt x="1134" y="856"/>
                </a:cubicBezTo>
                <a:cubicBezTo>
                  <a:pt x="1141" y="815"/>
                  <a:pt x="1182" y="606"/>
                  <a:pt x="1182" y="600"/>
                </a:cubicBezTo>
                <a:cubicBezTo>
                  <a:pt x="1188" y="593"/>
                  <a:pt x="1188" y="593"/>
                  <a:pt x="1188" y="593"/>
                </a:cubicBezTo>
                <a:close/>
                <a:moveTo>
                  <a:pt x="1500" y="505"/>
                </a:moveTo>
                <a:lnTo>
                  <a:pt x="1514" y="505"/>
                </a:lnTo>
                <a:lnTo>
                  <a:pt x="1548" y="505"/>
                </a:lnTo>
                <a:lnTo>
                  <a:pt x="1548" y="560"/>
                </a:lnTo>
                <a:lnTo>
                  <a:pt x="1534" y="560"/>
                </a:lnTo>
                <a:lnTo>
                  <a:pt x="1514" y="560"/>
                </a:lnTo>
                <a:lnTo>
                  <a:pt x="1500" y="560"/>
                </a:lnTo>
                <a:lnTo>
                  <a:pt x="1500" y="505"/>
                </a:lnTo>
                <a:close/>
                <a:moveTo>
                  <a:pt x="1350" y="452"/>
                </a:moveTo>
                <a:lnTo>
                  <a:pt x="1404" y="497"/>
                </a:lnTo>
                <a:lnTo>
                  <a:pt x="1370" y="538"/>
                </a:lnTo>
                <a:lnTo>
                  <a:pt x="1332" y="504"/>
                </a:lnTo>
                <a:lnTo>
                  <a:pt x="1318" y="497"/>
                </a:lnTo>
                <a:lnTo>
                  <a:pt x="1350" y="452"/>
                </a:lnTo>
                <a:close/>
                <a:moveTo>
                  <a:pt x="366" y="363"/>
                </a:moveTo>
                <a:cubicBezTo>
                  <a:pt x="367" y="363"/>
                  <a:pt x="369" y="365"/>
                  <a:pt x="372" y="367"/>
                </a:cubicBezTo>
                <a:lnTo>
                  <a:pt x="373" y="367"/>
                </a:lnTo>
                <a:lnTo>
                  <a:pt x="373" y="370"/>
                </a:lnTo>
                <a:cubicBezTo>
                  <a:pt x="366" y="363"/>
                  <a:pt x="366" y="363"/>
                  <a:pt x="366" y="363"/>
                </a:cubicBezTo>
                <a:close/>
                <a:moveTo>
                  <a:pt x="373" y="363"/>
                </a:moveTo>
                <a:lnTo>
                  <a:pt x="373" y="363"/>
                </a:lnTo>
                <a:lnTo>
                  <a:pt x="372" y="363"/>
                </a:lnTo>
                <a:lnTo>
                  <a:pt x="371" y="363"/>
                </a:lnTo>
                <a:lnTo>
                  <a:pt x="371" y="363"/>
                </a:lnTo>
                <a:lnTo>
                  <a:pt x="370" y="363"/>
                </a:lnTo>
                <a:lnTo>
                  <a:pt x="369" y="363"/>
                </a:lnTo>
                <a:lnTo>
                  <a:pt x="368" y="363"/>
                </a:lnTo>
                <a:lnTo>
                  <a:pt x="368" y="363"/>
                </a:lnTo>
                <a:lnTo>
                  <a:pt x="367" y="363"/>
                </a:lnTo>
                <a:lnTo>
                  <a:pt x="366" y="363"/>
                </a:lnTo>
                <a:lnTo>
                  <a:pt x="366" y="363"/>
                </a:lnTo>
                <a:lnTo>
                  <a:pt x="373" y="363"/>
                </a:lnTo>
                <a:close/>
                <a:moveTo>
                  <a:pt x="1311" y="277"/>
                </a:moveTo>
                <a:cubicBezTo>
                  <a:pt x="1108" y="277"/>
                  <a:pt x="945" y="445"/>
                  <a:pt x="945" y="647"/>
                </a:cubicBezTo>
                <a:cubicBezTo>
                  <a:pt x="945" y="849"/>
                  <a:pt x="1108" y="1017"/>
                  <a:pt x="1311" y="1017"/>
                </a:cubicBezTo>
                <a:cubicBezTo>
                  <a:pt x="1513" y="1017"/>
                  <a:pt x="1676" y="849"/>
                  <a:pt x="1676" y="647"/>
                </a:cubicBezTo>
                <a:cubicBezTo>
                  <a:pt x="1676" y="640"/>
                  <a:pt x="1676" y="640"/>
                  <a:pt x="1676" y="640"/>
                </a:cubicBezTo>
                <a:cubicBezTo>
                  <a:pt x="1676" y="510"/>
                  <a:pt x="1608" y="397"/>
                  <a:pt x="1506" y="333"/>
                </a:cubicBezTo>
                <a:lnTo>
                  <a:pt x="1502" y="330"/>
                </a:lnTo>
                <a:lnTo>
                  <a:pt x="1502" y="330"/>
                </a:lnTo>
                <a:cubicBezTo>
                  <a:pt x="1493" y="330"/>
                  <a:pt x="1493" y="330"/>
                  <a:pt x="1493" y="330"/>
                </a:cubicBezTo>
                <a:lnTo>
                  <a:pt x="1494" y="325"/>
                </a:lnTo>
                <a:lnTo>
                  <a:pt x="1485" y="320"/>
                </a:lnTo>
                <a:lnTo>
                  <a:pt x="1474" y="315"/>
                </a:lnTo>
                <a:lnTo>
                  <a:pt x="1474" y="315"/>
                </a:lnTo>
                <a:cubicBezTo>
                  <a:pt x="1472" y="316"/>
                  <a:pt x="1472" y="316"/>
                  <a:pt x="1472" y="316"/>
                </a:cubicBezTo>
                <a:lnTo>
                  <a:pt x="1470" y="313"/>
                </a:lnTo>
                <a:lnTo>
                  <a:pt x="1469" y="312"/>
                </a:lnTo>
                <a:cubicBezTo>
                  <a:pt x="1421" y="290"/>
                  <a:pt x="1368" y="277"/>
                  <a:pt x="1311" y="277"/>
                </a:cubicBezTo>
                <a:close/>
                <a:moveTo>
                  <a:pt x="1635" y="210"/>
                </a:moveTo>
                <a:lnTo>
                  <a:pt x="1633" y="212"/>
                </a:lnTo>
                <a:cubicBezTo>
                  <a:pt x="1616" y="229"/>
                  <a:pt x="1594" y="242"/>
                  <a:pt x="1574" y="255"/>
                </a:cubicBezTo>
                <a:cubicBezTo>
                  <a:pt x="1566" y="261"/>
                  <a:pt x="1559" y="266"/>
                  <a:pt x="1552" y="270"/>
                </a:cubicBezTo>
                <a:lnTo>
                  <a:pt x="1543" y="276"/>
                </a:lnTo>
                <a:lnTo>
                  <a:pt x="1551" y="276"/>
                </a:lnTo>
                <a:cubicBezTo>
                  <a:pt x="1554" y="276"/>
                  <a:pt x="1557" y="276"/>
                  <a:pt x="1561" y="276"/>
                </a:cubicBezTo>
                <a:cubicBezTo>
                  <a:pt x="1581" y="276"/>
                  <a:pt x="1608" y="276"/>
                  <a:pt x="1635" y="276"/>
                </a:cubicBezTo>
                <a:cubicBezTo>
                  <a:pt x="1655" y="276"/>
                  <a:pt x="1662" y="276"/>
                  <a:pt x="1662" y="276"/>
                </a:cubicBezTo>
                <a:cubicBezTo>
                  <a:pt x="1662" y="269"/>
                  <a:pt x="1669" y="269"/>
                  <a:pt x="1669" y="269"/>
                </a:cubicBezTo>
                <a:cubicBezTo>
                  <a:pt x="1669" y="263"/>
                  <a:pt x="1669" y="256"/>
                  <a:pt x="1676" y="249"/>
                </a:cubicBezTo>
                <a:cubicBezTo>
                  <a:pt x="1669" y="249"/>
                  <a:pt x="1669" y="249"/>
                  <a:pt x="1669" y="249"/>
                </a:cubicBezTo>
                <a:cubicBezTo>
                  <a:pt x="1655" y="249"/>
                  <a:pt x="1655" y="249"/>
                  <a:pt x="1655" y="249"/>
                </a:cubicBezTo>
                <a:cubicBezTo>
                  <a:pt x="1655" y="242"/>
                  <a:pt x="1655" y="242"/>
                  <a:pt x="1655" y="242"/>
                </a:cubicBezTo>
                <a:cubicBezTo>
                  <a:pt x="1628" y="236"/>
                  <a:pt x="1628" y="236"/>
                  <a:pt x="1628" y="236"/>
                </a:cubicBezTo>
                <a:cubicBezTo>
                  <a:pt x="1628" y="222"/>
                  <a:pt x="1628" y="222"/>
                  <a:pt x="1628" y="222"/>
                </a:cubicBezTo>
                <a:cubicBezTo>
                  <a:pt x="1628" y="215"/>
                  <a:pt x="1635" y="215"/>
                  <a:pt x="1635" y="215"/>
                </a:cubicBezTo>
                <a:cubicBezTo>
                  <a:pt x="1635" y="215"/>
                  <a:pt x="1635" y="215"/>
                  <a:pt x="1635" y="211"/>
                </a:cubicBezTo>
                <a:lnTo>
                  <a:pt x="1635" y="210"/>
                </a:lnTo>
                <a:close/>
                <a:moveTo>
                  <a:pt x="1696" y="209"/>
                </a:moveTo>
                <a:cubicBezTo>
                  <a:pt x="1696" y="209"/>
                  <a:pt x="1696" y="212"/>
                  <a:pt x="1694" y="217"/>
                </a:cubicBezTo>
                <a:lnTo>
                  <a:pt x="1694" y="217"/>
                </a:lnTo>
                <a:lnTo>
                  <a:pt x="1694" y="218"/>
                </a:lnTo>
                <a:cubicBezTo>
                  <a:pt x="1689" y="222"/>
                  <a:pt x="1688" y="223"/>
                  <a:pt x="1682" y="229"/>
                </a:cubicBezTo>
                <a:cubicBezTo>
                  <a:pt x="1682" y="236"/>
                  <a:pt x="1682" y="236"/>
                  <a:pt x="1682" y="236"/>
                </a:cubicBezTo>
                <a:cubicBezTo>
                  <a:pt x="1687" y="231"/>
                  <a:pt x="1691" y="226"/>
                  <a:pt x="1693" y="221"/>
                </a:cubicBezTo>
                <a:lnTo>
                  <a:pt x="1694" y="217"/>
                </a:lnTo>
                <a:lnTo>
                  <a:pt x="1696" y="215"/>
                </a:lnTo>
                <a:cubicBezTo>
                  <a:pt x="1696" y="209"/>
                  <a:pt x="1696" y="209"/>
                  <a:pt x="1696" y="209"/>
                </a:cubicBezTo>
                <a:close/>
                <a:moveTo>
                  <a:pt x="1526" y="0"/>
                </a:moveTo>
                <a:cubicBezTo>
                  <a:pt x="1560" y="0"/>
                  <a:pt x="1587" y="27"/>
                  <a:pt x="1614" y="54"/>
                </a:cubicBezTo>
                <a:cubicBezTo>
                  <a:pt x="1641" y="81"/>
                  <a:pt x="1661" y="114"/>
                  <a:pt x="1668" y="148"/>
                </a:cubicBezTo>
                <a:cubicBezTo>
                  <a:pt x="1668" y="151"/>
                  <a:pt x="1667" y="155"/>
                  <a:pt x="1666" y="158"/>
                </a:cubicBezTo>
                <a:lnTo>
                  <a:pt x="1666" y="159"/>
                </a:lnTo>
                <a:lnTo>
                  <a:pt x="1668" y="157"/>
                </a:lnTo>
                <a:cubicBezTo>
                  <a:pt x="1674" y="152"/>
                  <a:pt x="1683" y="148"/>
                  <a:pt x="1696" y="148"/>
                </a:cubicBezTo>
                <a:cubicBezTo>
                  <a:pt x="1709" y="148"/>
                  <a:pt x="1716" y="148"/>
                  <a:pt x="1723" y="155"/>
                </a:cubicBezTo>
                <a:cubicBezTo>
                  <a:pt x="1736" y="168"/>
                  <a:pt x="1750" y="188"/>
                  <a:pt x="1750" y="209"/>
                </a:cubicBezTo>
                <a:cubicBezTo>
                  <a:pt x="1750" y="229"/>
                  <a:pt x="1743" y="249"/>
                  <a:pt x="1730" y="269"/>
                </a:cubicBezTo>
                <a:cubicBezTo>
                  <a:pt x="1716" y="283"/>
                  <a:pt x="1716" y="290"/>
                  <a:pt x="1709" y="303"/>
                </a:cubicBezTo>
                <a:cubicBezTo>
                  <a:pt x="1696" y="323"/>
                  <a:pt x="1676" y="330"/>
                  <a:pt x="1642" y="330"/>
                </a:cubicBezTo>
                <a:cubicBezTo>
                  <a:pt x="1625" y="330"/>
                  <a:pt x="1610" y="330"/>
                  <a:pt x="1596" y="330"/>
                </a:cubicBezTo>
                <a:lnTo>
                  <a:pt x="1591" y="330"/>
                </a:lnTo>
                <a:lnTo>
                  <a:pt x="1602" y="340"/>
                </a:lnTo>
                <a:cubicBezTo>
                  <a:pt x="1678" y="415"/>
                  <a:pt x="1727" y="518"/>
                  <a:pt x="1730" y="634"/>
                </a:cubicBezTo>
                <a:cubicBezTo>
                  <a:pt x="1730" y="647"/>
                  <a:pt x="1730" y="647"/>
                  <a:pt x="1730" y="647"/>
                </a:cubicBezTo>
                <a:cubicBezTo>
                  <a:pt x="1730" y="883"/>
                  <a:pt x="1547" y="1071"/>
                  <a:pt x="1311" y="1071"/>
                </a:cubicBezTo>
                <a:cubicBezTo>
                  <a:pt x="1289" y="1071"/>
                  <a:pt x="1268" y="1069"/>
                  <a:pt x="1247" y="1066"/>
                </a:cubicBezTo>
                <a:lnTo>
                  <a:pt x="1244" y="1066"/>
                </a:lnTo>
                <a:lnTo>
                  <a:pt x="1240" y="1078"/>
                </a:lnTo>
                <a:lnTo>
                  <a:pt x="1250" y="1084"/>
                </a:lnTo>
                <a:cubicBezTo>
                  <a:pt x="1273" y="1099"/>
                  <a:pt x="1290" y="1117"/>
                  <a:pt x="1304" y="1138"/>
                </a:cubicBezTo>
                <a:lnTo>
                  <a:pt x="1307" y="1143"/>
                </a:lnTo>
                <a:lnTo>
                  <a:pt x="1312" y="1141"/>
                </a:lnTo>
                <a:cubicBezTo>
                  <a:pt x="1332" y="1134"/>
                  <a:pt x="1355" y="1122"/>
                  <a:pt x="1379" y="1110"/>
                </a:cubicBezTo>
                <a:cubicBezTo>
                  <a:pt x="1440" y="1083"/>
                  <a:pt x="1521" y="1050"/>
                  <a:pt x="1602" y="1016"/>
                </a:cubicBezTo>
                <a:cubicBezTo>
                  <a:pt x="1771" y="942"/>
                  <a:pt x="1939" y="875"/>
                  <a:pt x="2007" y="868"/>
                </a:cubicBezTo>
                <a:cubicBezTo>
                  <a:pt x="2007" y="868"/>
                  <a:pt x="2014" y="868"/>
                  <a:pt x="2020" y="868"/>
                </a:cubicBezTo>
                <a:cubicBezTo>
                  <a:pt x="2122" y="868"/>
                  <a:pt x="2209" y="902"/>
                  <a:pt x="2209" y="902"/>
                </a:cubicBezTo>
                <a:cubicBezTo>
                  <a:pt x="2223" y="908"/>
                  <a:pt x="2223" y="908"/>
                  <a:pt x="2223" y="908"/>
                </a:cubicBezTo>
                <a:cubicBezTo>
                  <a:pt x="2209" y="955"/>
                  <a:pt x="2209" y="955"/>
                  <a:pt x="2209" y="955"/>
                </a:cubicBezTo>
                <a:cubicBezTo>
                  <a:pt x="2196" y="955"/>
                  <a:pt x="2196" y="955"/>
                  <a:pt x="2196" y="955"/>
                </a:cubicBezTo>
                <a:cubicBezTo>
                  <a:pt x="2196" y="955"/>
                  <a:pt x="2189" y="949"/>
                  <a:pt x="2189" y="949"/>
                </a:cubicBezTo>
                <a:cubicBezTo>
                  <a:pt x="2189" y="949"/>
                  <a:pt x="2182" y="949"/>
                  <a:pt x="2182" y="949"/>
                </a:cubicBezTo>
                <a:cubicBezTo>
                  <a:pt x="2169" y="942"/>
                  <a:pt x="2155" y="942"/>
                  <a:pt x="2142" y="935"/>
                </a:cubicBezTo>
                <a:cubicBezTo>
                  <a:pt x="2108" y="929"/>
                  <a:pt x="2068" y="922"/>
                  <a:pt x="2020" y="922"/>
                </a:cubicBezTo>
                <a:cubicBezTo>
                  <a:pt x="2014" y="922"/>
                  <a:pt x="2014" y="922"/>
                  <a:pt x="2007" y="922"/>
                </a:cubicBezTo>
                <a:cubicBezTo>
                  <a:pt x="1973" y="922"/>
                  <a:pt x="1784" y="996"/>
                  <a:pt x="1622" y="1063"/>
                </a:cubicBezTo>
                <a:cubicBezTo>
                  <a:pt x="1500" y="1119"/>
                  <a:pt x="1383" y="1170"/>
                  <a:pt x="1331" y="1193"/>
                </a:cubicBezTo>
                <a:lnTo>
                  <a:pt x="1331" y="1193"/>
                </a:lnTo>
                <a:lnTo>
                  <a:pt x="1332" y="1199"/>
                </a:lnTo>
                <a:cubicBezTo>
                  <a:pt x="1341" y="1227"/>
                  <a:pt x="1345" y="1259"/>
                  <a:pt x="1345" y="1292"/>
                </a:cubicBezTo>
                <a:cubicBezTo>
                  <a:pt x="1345" y="1393"/>
                  <a:pt x="1311" y="1508"/>
                  <a:pt x="1244" y="1616"/>
                </a:cubicBezTo>
                <a:cubicBezTo>
                  <a:pt x="1152" y="1758"/>
                  <a:pt x="1012" y="1882"/>
                  <a:pt x="885" y="1920"/>
                </a:cubicBezTo>
                <a:lnTo>
                  <a:pt x="885" y="1920"/>
                </a:lnTo>
                <a:lnTo>
                  <a:pt x="885" y="1920"/>
                </a:lnTo>
                <a:cubicBezTo>
                  <a:pt x="883" y="1926"/>
                  <a:pt x="878" y="1933"/>
                  <a:pt x="878" y="1945"/>
                </a:cubicBezTo>
                <a:cubicBezTo>
                  <a:pt x="878" y="1965"/>
                  <a:pt x="871" y="1999"/>
                  <a:pt x="865" y="2032"/>
                </a:cubicBezTo>
                <a:cubicBezTo>
                  <a:pt x="851" y="2113"/>
                  <a:pt x="831" y="2214"/>
                  <a:pt x="817" y="2322"/>
                </a:cubicBezTo>
                <a:cubicBezTo>
                  <a:pt x="784" y="2538"/>
                  <a:pt x="750" y="2780"/>
                  <a:pt x="743" y="2861"/>
                </a:cubicBezTo>
                <a:cubicBezTo>
                  <a:pt x="743" y="2874"/>
                  <a:pt x="750" y="2881"/>
                  <a:pt x="750" y="2881"/>
                </a:cubicBezTo>
                <a:cubicBezTo>
                  <a:pt x="750" y="2895"/>
                  <a:pt x="777" y="2908"/>
                  <a:pt x="817" y="2908"/>
                </a:cubicBezTo>
                <a:cubicBezTo>
                  <a:pt x="865" y="2908"/>
                  <a:pt x="912" y="2895"/>
                  <a:pt x="912" y="2895"/>
                </a:cubicBezTo>
                <a:cubicBezTo>
                  <a:pt x="912" y="2895"/>
                  <a:pt x="912" y="2895"/>
                  <a:pt x="919" y="2895"/>
                </a:cubicBezTo>
                <a:cubicBezTo>
                  <a:pt x="925" y="2895"/>
                  <a:pt x="925" y="2895"/>
                  <a:pt x="925" y="2895"/>
                </a:cubicBezTo>
                <a:cubicBezTo>
                  <a:pt x="939" y="2942"/>
                  <a:pt x="939" y="2942"/>
                  <a:pt x="939" y="2942"/>
                </a:cubicBezTo>
                <a:cubicBezTo>
                  <a:pt x="925" y="2942"/>
                  <a:pt x="925" y="2942"/>
                  <a:pt x="925" y="2942"/>
                </a:cubicBezTo>
                <a:cubicBezTo>
                  <a:pt x="925" y="2942"/>
                  <a:pt x="919" y="2949"/>
                  <a:pt x="919" y="2949"/>
                </a:cubicBezTo>
                <a:cubicBezTo>
                  <a:pt x="912" y="2949"/>
                  <a:pt x="905" y="2949"/>
                  <a:pt x="892" y="2949"/>
                </a:cubicBezTo>
                <a:cubicBezTo>
                  <a:pt x="871" y="2955"/>
                  <a:pt x="844" y="2962"/>
                  <a:pt x="817" y="2962"/>
                </a:cubicBezTo>
                <a:cubicBezTo>
                  <a:pt x="817" y="2962"/>
                  <a:pt x="811" y="2962"/>
                  <a:pt x="811" y="2962"/>
                </a:cubicBezTo>
                <a:cubicBezTo>
                  <a:pt x="770" y="2962"/>
                  <a:pt x="716" y="2949"/>
                  <a:pt x="696" y="2895"/>
                </a:cubicBezTo>
                <a:lnTo>
                  <a:pt x="696" y="2894"/>
                </a:lnTo>
                <a:lnTo>
                  <a:pt x="696" y="2894"/>
                </a:lnTo>
                <a:lnTo>
                  <a:pt x="697" y="2894"/>
                </a:lnTo>
                <a:lnTo>
                  <a:pt x="699" y="2893"/>
                </a:lnTo>
                <a:lnTo>
                  <a:pt x="699" y="2893"/>
                </a:lnTo>
                <a:lnTo>
                  <a:pt x="699" y="2893"/>
                </a:lnTo>
                <a:lnTo>
                  <a:pt x="700" y="2892"/>
                </a:lnTo>
                <a:lnTo>
                  <a:pt x="702" y="2891"/>
                </a:lnTo>
                <a:lnTo>
                  <a:pt x="705" y="2890"/>
                </a:lnTo>
                <a:lnTo>
                  <a:pt x="705" y="2890"/>
                </a:lnTo>
                <a:lnTo>
                  <a:pt x="706" y="2890"/>
                </a:lnTo>
                <a:lnTo>
                  <a:pt x="707" y="2889"/>
                </a:lnTo>
                <a:lnTo>
                  <a:pt x="708" y="2889"/>
                </a:lnTo>
                <a:lnTo>
                  <a:pt x="709" y="2888"/>
                </a:lnTo>
                <a:lnTo>
                  <a:pt x="709" y="2888"/>
                </a:lnTo>
                <a:lnTo>
                  <a:pt x="708" y="2889"/>
                </a:lnTo>
                <a:lnTo>
                  <a:pt x="708" y="2889"/>
                </a:lnTo>
                <a:lnTo>
                  <a:pt x="707" y="2889"/>
                </a:lnTo>
                <a:lnTo>
                  <a:pt x="705" y="2890"/>
                </a:lnTo>
                <a:lnTo>
                  <a:pt x="704" y="2891"/>
                </a:lnTo>
                <a:lnTo>
                  <a:pt x="702" y="2891"/>
                </a:lnTo>
                <a:lnTo>
                  <a:pt x="701" y="2892"/>
                </a:lnTo>
                <a:lnTo>
                  <a:pt x="699" y="2893"/>
                </a:lnTo>
                <a:lnTo>
                  <a:pt x="699" y="2893"/>
                </a:lnTo>
                <a:lnTo>
                  <a:pt x="697" y="2894"/>
                </a:lnTo>
                <a:lnTo>
                  <a:pt x="697" y="2894"/>
                </a:lnTo>
                <a:lnTo>
                  <a:pt x="696" y="2894"/>
                </a:lnTo>
                <a:lnTo>
                  <a:pt x="696" y="2895"/>
                </a:lnTo>
                <a:cubicBezTo>
                  <a:pt x="696" y="2895"/>
                  <a:pt x="696" y="2895"/>
                  <a:pt x="696" y="2895"/>
                </a:cubicBezTo>
                <a:cubicBezTo>
                  <a:pt x="696" y="2881"/>
                  <a:pt x="689" y="2874"/>
                  <a:pt x="689" y="2861"/>
                </a:cubicBezTo>
                <a:cubicBezTo>
                  <a:pt x="695" y="2711"/>
                  <a:pt x="798" y="2107"/>
                  <a:pt x="825" y="1938"/>
                </a:cubicBezTo>
                <a:lnTo>
                  <a:pt x="826" y="1931"/>
                </a:lnTo>
                <a:lnTo>
                  <a:pt x="818" y="1932"/>
                </a:lnTo>
                <a:cubicBezTo>
                  <a:pt x="791" y="1932"/>
                  <a:pt x="764" y="1925"/>
                  <a:pt x="737" y="1905"/>
                </a:cubicBezTo>
                <a:lnTo>
                  <a:pt x="738" y="1904"/>
                </a:lnTo>
                <a:lnTo>
                  <a:pt x="738" y="1904"/>
                </a:lnTo>
                <a:lnTo>
                  <a:pt x="738" y="1904"/>
                </a:lnTo>
                <a:lnTo>
                  <a:pt x="739" y="1903"/>
                </a:lnTo>
                <a:lnTo>
                  <a:pt x="740" y="1902"/>
                </a:lnTo>
                <a:lnTo>
                  <a:pt x="741" y="1901"/>
                </a:lnTo>
                <a:lnTo>
                  <a:pt x="742" y="1900"/>
                </a:lnTo>
                <a:lnTo>
                  <a:pt x="742" y="1900"/>
                </a:lnTo>
                <a:lnTo>
                  <a:pt x="743" y="1899"/>
                </a:lnTo>
                <a:lnTo>
                  <a:pt x="744" y="1898"/>
                </a:lnTo>
                <a:lnTo>
                  <a:pt x="744" y="1898"/>
                </a:lnTo>
                <a:cubicBezTo>
                  <a:pt x="744" y="1899"/>
                  <a:pt x="743" y="1899"/>
                  <a:pt x="743" y="1899"/>
                </a:cubicBezTo>
                <a:lnTo>
                  <a:pt x="743" y="1899"/>
                </a:lnTo>
                <a:lnTo>
                  <a:pt x="742" y="1900"/>
                </a:lnTo>
                <a:lnTo>
                  <a:pt x="742" y="1901"/>
                </a:lnTo>
                <a:lnTo>
                  <a:pt x="740" y="1902"/>
                </a:lnTo>
                <a:lnTo>
                  <a:pt x="740" y="1902"/>
                </a:lnTo>
                <a:cubicBezTo>
                  <a:pt x="739" y="1903"/>
                  <a:pt x="739" y="1903"/>
                  <a:pt x="739" y="1903"/>
                </a:cubicBezTo>
                <a:lnTo>
                  <a:pt x="738" y="1904"/>
                </a:lnTo>
                <a:lnTo>
                  <a:pt x="738" y="1904"/>
                </a:lnTo>
                <a:lnTo>
                  <a:pt x="737" y="1905"/>
                </a:lnTo>
                <a:cubicBezTo>
                  <a:pt x="737" y="1905"/>
                  <a:pt x="737" y="1905"/>
                  <a:pt x="737" y="1905"/>
                </a:cubicBezTo>
                <a:cubicBezTo>
                  <a:pt x="715" y="1890"/>
                  <a:pt x="695" y="1869"/>
                  <a:pt x="677" y="1842"/>
                </a:cubicBezTo>
                <a:lnTo>
                  <a:pt x="676" y="1840"/>
                </a:lnTo>
                <a:lnTo>
                  <a:pt x="672" y="1844"/>
                </a:lnTo>
                <a:cubicBezTo>
                  <a:pt x="629" y="1896"/>
                  <a:pt x="547" y="1997"/>
                  <a:pt x="479" y="2060"/>
                </a:cubicBezTo>
                <a:cubicBezTo>
                  <a:pt x="446" y="2087"/>
                  <a:pt x="419" y="2107"/>
                  <a:pt x="385" y="2114"/>
                </a:cubicBezTo>
                <a:cubicBezTo>
                  <a:pt x="385" y="2114"/>
                  <a:pt x="378" y="2107"/>
                  <a:pt x="378" y="2107"/>
                </a:cubicBezTo>
                <a:cubicBezTo>
                  <a:pt x="378" y="2097"/>
                  <a:pt x="378" y="2095"/>
                  <a:pt x="378" y="2094"/>
                </a:cubicBezTo>
                <a:lnTo>
                  <a:pt x="378" y="2094"/>
                </a:lnTo>
                <a:lnTo>
                  <a:pt x="378" y="2094"/>
                </a:lnTo>
                <a:lnTo>
                  <a:pt x="376" y="2098"/>
                </a:lnTo>
                <a:cubicBezTo>
                  <a:pt x="371" y="2107"/>
                  <a:pt x="371" y="2107"/>
                  <a:pt x="371" y="2107"/>
                </a:cubicBezTo>
                <a:cubicBezTo>
                  <a:pt x="324" y="2094"/>
                  <a:pt x="290" y="2026"/>
                  <a:pt x="250" y="1959"/>
                </a:cubicBezTo>
                <a:cubicBezTo>
                  <a:pt x="223" y="1898"/>
                  <a:pt x="203" y="1838"/>
                  <a:pt x="196" y="1804"/>
                </a:cubicBezTo>
                <a:cubicBezTo>
                  <a:pt x="196" y="1804"/>
                  <a:pt x="189" y="1804"/>
                  <a:pt x="189" y="1804"/>
                </a:cubicBezTo>
                <a:cubicBezTo>
                  <a:pt x="142" y="1804"/>
                  <a:pt x="41" y="1831"/>
                  <a:pt x="34" y="1838"/>
                </a:cubicBezTo>
                <a:cubicBezTo>
                  <a:pt x="30" y="1829"/>
                  <a:pt x="28" y="1826"/>
                  <a:pt x="27" y="1825"/>
                </a:cubicBezTo>
                <a:lnTo>
                  <a:pt x="27" y="1824"/>
                </a:lnTo>
                <a:lnTo>
                  <a:pt x="27" y="1824"/>
                </a:lnTo>
                <a:cubicBezTo>
                  <a:pt x="27" y="1824"/>
                  <a:pt x="27" y="1824"/>
                  <a:pt x="27" y="1824"/>
                </a:cubicBezTo>
                <a:lnTo>
                  <a:pt x="27" y="1824"/>
                </a:lnTo>
                <a:lnTo>
                  <a:pt x="23" y="1824"/>
                </a:lnTo>
                <a:cubicBezTo>
                  <a:pt x="14" y="1824"/>
                  <a:pt x="14" y="1824"/>
                  <a:pt x="14" y="1824"/>
                </a:cubicBezTo>
                <a:cubicBezTo>
                  <a:pt x="0" y="1784"/>
                  <a:pt x="0" y="1784"/>
                  <a:pt x="0" y="1784"/>
                </a:cubicBezTo>
                <a:cubicBezTo>
                  <a:pt x="20" y="1784"/>
                  <a:pt x="20" y="1784"/>
                  <a:pt x="20" y="1784"/>
                </a:cubicBezTo>
                <a:cubicBezTo>
                  <a:pt x="27" y="1784"/>
                  <a:pt x="27" y="1784"/>
                  <a:pt x="34" y="1777"/>
                </a:cubicBezTo>
                <a:cubicBezTo>
                  <a:pt x="47" y="1777"/>
                  <a:pt x="61" y="1770"/>
                  <a:pt x="81" y="1770"/>
                </a:cubicBezTo>
                <a:cubicBezTo>
                  <a:pt x="115" y="1763"/>
                  <a:pt x="155" y="1750"/>
                  <a:pt x="189" y="1750"/>
                </a:cubicBezTo>
                <a:cubicBezTo>
                  <a:pt x="196" y="1750"/>
                  <a:pt x="209" y="1750"/>
                  <a:pt x="216" y="1757"/>
                </a:cubicBezTo>
                <a:cubicBezTo>
                  <a:pt x="230" y="1763"/>
                  <a:pt x="243" y="1770"/>
                  <a:pt x="243" y="1790"/>
                </a:cubicBezTo>
                <a:cubicBezTo>
                  <a:pt x="243" y="1797"/>
                  <a:pt x="243" y="1797"/>
                  <a:pt x="243" y="1797"/>
                </a:cubicBezTo>
                <a:cubicBezTo>
                  <a:pt x="243" y="1804"/>
                  <a:pt x="270" y="1878"/>
                  <a:pt x="304" y="1932"/>
                </a:cubicBezTo>
                <a:cubicBezTo>
                  <a:pt x="317" y="1966"/>
                  <a:pt x="338" y="1999"/>
                  <a:pt x="351" y="2020"/>
                </a:cubicBezTo>
                <a:cubicBezTo>
                  <a:pt x="365" y="2040"/>
                  <a:pt x="385" y="2060"/>
                  <a:pt x="385" y="2060"/>
                </a:cubicBezTo>
                <a:cubicBezTo>
                  <a:pt x="385" y="2060"/>
                  <a:pt x="385" y="2060"/>
                  <a:pt x="392" y="2060"/>
                </a:cubicBezTo>
                <a:cubicBezTo>
                  <a:pt x="392" y="2053"/>
                  <a:pt x="392" y="2053"/>
                  <a:pt x="392" y="2053"/>
                </a:cubicBezTo>
                <a:cubicBezTo>
                  <a:pt x="398" y="2053"/>
                  <a:pt x="398" y="2053"/>
                  <a:pt x="405" y="2047"/>
                </a:cubicBezTo>
                <a:cubicBezTo>
                  <a:pt x="419" y="2040"/>
                  <a:pt x="432" y="2033"/>
                  <a:pt x="446" y="2020"/>
                </a:cubicBezTo>
                <a:cubicBezTo>
                  <a:pt x="473" y="1993"/>
                  <a:pt x="506" y="1959"/>
                  <a:pt x="540" y="1919"/>
                </a:cubicBezTo>
                <a:cubicBezTo>
                  <a:pt x="584" y="1864"/>
                  <a:pt x="628" y="1809"/>
                  <a:pt x="647" y="1787"/>
                </a:cubicBezTo>
                <a:lnTo>
                  <a:pt x="647" y="1786"/>
                </a:lnTo>
                <a:lnTo>
                  <a:pt x="643" y="1775"/>
                </a:lnTo>
                <a:cubicBezTo>
                  <a:pt x="617" y="1711"/>
                  <a:pt x="602" y="1633"/>
                  <a:pt x="602" y="1555"/>
                </a:cubicBezTo>
                <a:cubicBezTo>
                  <a:pt x="602" y="1461"/>
                  <a:pt x="622" y="1360"/>
                  <a:pt x="676" y="1279"/>
                </a:cubicBezTo>
                <a:cubicBezTo>
                  <a:pt x="715" y="1222"/>
                  <a:pt x="767" y="1175"/>
                  <a:pt x="824" y="1139"/>
                </a:cubicBezTo>
                <a:lnTo>
                  <a:pt x="836" y="1132"/>
                </a:lnTo>
                <a:lnTo>
                  <a:pt x="833" y="1132"/>
                </a:lnTo>
                <a:cubicBezTo>
                  <a:pt x="830" y="1132"/>
                  <a:pt x="830" y="1132"/>
                  <a:pt x="830" y="1132"/>
                </a:cubicBezTo>
                <a:cubicBezTo>
                  <a:pt x="830" y="1119"/>
                  <a:pt x="830" y="1119"/>
                  <a:pt x="830" y="1119"/>
                </a:cubicBezTo>
                <a:cubicBezTo>
                  <a:pt x="830" y="1112"/>
                  <a:pt x="830" y="1112"/>
                  <a:pt x="830" y="1105"/>
                </a:cubicBezTo>
                <a:cubicBezTo>
                  <a:pt x="830" y="889"/>
                  <a:pt x="716" y="707"/>
                  <a:pt x="601" y="572"/>
                </a:cubicBezTo>
                <a:cubicBezTo>
                  <a:pt x="551" y="519"/>
                  <a:pt x="503" y="473"/>
                  <a:pt x="463" y="439"/>
                </a:cubicBezTo>
                <a:lnTo>
                  <a:pt x="462" y="438"/>
                </a:lnTo>
                <a:lnTo>
                  <a:pt x="459" y="439"/>
                </a:lnTo>
                <a:lnTo>
                  <a:pt x="458" y="435"/>
                </a:lnTo>
                <a:lnTo>
                  <a:pt x="448" y="426"/>
                </a:lnTo>
                <a:cubicBezTo>
                  <a:pt x="415" y="398"/>
                  <a:pt x="389" y="378"/>
                  <a:pt x="375" y="369"/>
                </a:cubicBezTo>
                <a:lnTo>
                  <a:pt x="373" y="367"/>
                </a:lnTo>
                <a:lnTo>
                  <a:pt x="373" y="366"/>
                </a:lnTo>
                <a:cubicBezTo>
                  <a:pt x="373" y="365"/>
                  <a:pt x="373" y="364"/>
                  <a:pt x="373" y="363"/>
                </a:cubicBezTo>
                <a:lnTo>
                  <a:pt x="373" y="363"/>
                </a:lnTo>
                <a:lnTo>
                  <a:pt x="373" y="360"/>
                </a:lnTo>
                <a:cubicBezTo>
                  <a:pt x="373" y="349"/>
                  <a:pt x="373" y="349"/>
                  <a:pt x="373" y="349"/>
                </a:cubicBezTo>
                <a:cubicBezTo>
                  <a:pt x="366" y="349"/>
                  <a:pt x="366" y="349"/>
                  <a:pt x="366" y="349"/>
                </a:cubicBezTo>
                <a:cubicBezTo>
                  <a:pt x="393" y="302"/>
                  <a:pt x="393" y="302"/>
                  <a:pt x="393" y="302"/>
                </a:cubicBezTo>
                <a:cubicBezTo>
                  <a:pt x="400" y="322"/>
                  <a:pt x="400" y="322"/>
                  <a:pt x="400" y="322"/>
                </a:cubicBezTo>
                <a:cubicBezTo>
                  <a:pt x="400" y="322"/>
                  <a:pt x="400" y="322"/>
                  <a:pt x="406" y="322"/>
                </a:cubicBezTo>
                <a:cubicBezTo>
                  <a:pt x="406" y="329"/>
                  <a:pt x="413" y="329"/>
                  <a:pt x="420" y="336"/>
                </a:cubicBezTo>
                <a:cubicBezTo>
                  <a:pt x="423" y="337"/>
                  <a:pt x="427" y="340"/>
                  <a:pt x="431" y="342"/>
                </a:cubicBezTo>
                <a:lnTo>
                  <a:pt x="434" y="344"/>
                </a:lnTo>
                <a:lnTo>
                  <a:pt x="425" y="309"/>
                </a:lnTo>
                <a:lnTo>
                  <a:pt x="425" y="302"/>
                </a:lnTo>
                <a:lnTo>
                  <a:pt x="473" y="291"/>
                </a:lnTo>
                <a:lnTo>
                  <a:pt x="508" y="406"/>
                </a:lnTo>
                <a:lnTo>
                  <a:pt x="509" y="407"/>
                </a:lnTo>
                <a:cubicBezTo>
                  <a:pt x="549" y="443"/>
                  <a:pt x="595" y="487"/>
                  <a:pt x="642" y="538"/>
                </a:cubicBezTo>
                <a:cubicBezTo>
                  <a:pt x="763" y="673"/>
                  <a:pt x="884" y="869"/>
                  <a:pt x="884" y="1105"/>
                </a:cubicBezTo>
                <a:lnTo>
                  <a:pt x="884" y="1106"/>
                </a:lnTo>
                <a:lnTo>
                  <a:pt x="893" y="1102"/>
                </a:lnTo>
                <a:cubicBezTo>
                  <a:pt x="967" y="1068"/>
                  <a:pt x="1046" y="1050"/>
                  <a:pt x="1115" y="1050"/>
                </a:cubicBezTo>
                <a:lnTo>
                  <a:pt x="1122" y="1050"/>
                </a:lnTo>
                <a:lnTo>
                  <a:pt x="1127" y="1050"/>
                </a:lnTo>
                <a:lnTo>
                  <a:pt x="1141" y="1050"/>
                </a:lnTo>
                <a:lnTo>
                  <a:pt x="1141" y="1051"/>
                </a:lnTo>
                <a:lnTo>
                  <a:pt x="1155" y="1052"/>
                </a:lnTo>
                <a:cubicBezTo>
                  <a:pt x="1161" y="1053"/>
                  <a:pt x="1167" y="1054"/>
                  <a:pt x="1173" y="1055"/>
                </a:cubicBezTo>
                <a:lnTo>
                  <a:pt x="1190" y="1059"/>
                </a:lnTo>
                <a:lnTo>
                  <a:pt x="1192" y="1054"/>
                </a:lnTo>
                <a:lnTo>
                  <a:pt x="1186" y="1052"/>
                </a:lnTo>
                <a:cubicBezTo>
                  <a:pt x="1016" y="999"/>
                  <a:pt x="891" y="838"/>
                  <a:pt x="891" y="647"/>
                </a:cubicBezTo>
                <a:cubicBezTo>
                  <a:pt x="891" y="411"/>
                  <a:pt x="1080" y="223"/>
                  <a:pt x="1311" y="223"/>
                </a:cubicBezTo>
                <a:cubicBezTo>
                  <a:pt x="1368" y="223"/>
                  <a:pt x="1423" y="234"/>
                  <a:pt x="1472" y="255"/>
                </a:cubicBezTo>
                <a:lnTo>
                  <a:pt x="1472" y="255"/>
                </a:lnTo>
                <a:lnTo>
                  <a:pt x="1476" y="255"/>
                </a:lnTo>
                <a:cubicBezTo>
                  <a:pt x="1479" y="254"/>
                  <a:pt x="1482" y="252"/>
                  <a:pt x="1486" y="249"/>
                </a:cubicBezTo>
                <a:cubicBezTo>
                  <a:pt x="1499" y="242"/>
                  <a:pt x="1520" y="229"/>
                  <a:pt x="1540" y="215"/>
                </a:cubicBezTo>
                <a:cubicBezTo>
                  <a:pt x="1574" y="195"/>
                  <a:pt x="1607" y="161"/>
                  <a:pt x="1614" y="148"/>
                </a:cubicBezTo>
                <a:cubicBezTo>
                  <a:pt x="1614" y="141"/>
                  <a:pt x="1594" y="108"/>
                  <a:pt x="1574" y="87"/>
                </a:cubicBezTo>
                <a:cubicBezTo>
                  <a:pt x="1560" y="67"/>
                  <a:pt x="1533" y="54"/>
                  <a:pt x="1526" y="54"/>
                </a:cubicBezTo>
                <a:cubicBezTo>
                  <a:pt x="1520" y="61"/>
                  <a:pt x="1520" y="67"/>
                  <a:pt x="1520" y="74"/>
                </a:cubicBezTo>
                <a:cubicBezTo>
                  <a:pt x="1520" y="81"/>
                  <a:pt x="1520" y="94"/>
                  <a:pt x="1526" y="94"/>
                </a:cubicBezTo>
                <a:cubicBezTo>
                  <a:pt x="1540" y="101"/>
                  <a:pt x="1560" y="114"/>
                  <a:pt x="1567" y="114"/>
                </a:cubicBezTo>
                <a:cubicBezTo>
                  <a:pt x="1580" y="121"/>
                  <a:pt x="1580" y="121"/>
                  <a:pt x="1580" y="121"/>
                </a:cubicBezTo>
                <a:cubicBezTo>
                  <a:pt x="1560" y="168"/>
                  <a:pt x="1560" y="168"/>
                  <a:pt x="1560" y="168"/>
                </a:cubicBezTo>
                <a:cubicBezTo>
                  <a:pt x="1547" y="168"/>
                  <a:pt x="1547" y="168"/>
                  <a:pt x="1547" y="168"/>
                </a:cubicBezTo>
                <a:cubicBezTo>
                  <a:pt x="1540" y="168"/>
                  <a:pt x="1540" y="168"/>
                  <a:pt x="1540" y="168"/>
                </a:cubicBezTo>
                <a:cubicBezTo>
                  <a:pt x="1540" y="161"/>
                  <a:pt x="1540" y="161"/>
                  <a:pt x="1540" y="161"/>
                </a:cubicBezTo>
                <a:cubicBezTo>
                  <a:pt x="1533" y="161"/>
                  <a:pt x="1533" y="155"/>
                  <a:pt x="1526" y="155"/>
                </a:cubicBezTo>
                <a:cubicBezTo>
                  <a:pt x="1520" y="148"/>
                  <a:pt x="1506" y="148"/>
                  <a:pt x="1499" y="141"/>
                </a:cubicBezTo>
                <a:cubicBezTo>
                  <a:pt x="1472" y="128"/>
                  <a:pt x="1466" y="101"/>
                  <a:pt x="1466" y="74"/>
                </a:cubicBezTo>
                <a:cubicBezTo>
                  <a:pt x="1466" y="54"/>
                  <a:pt x="1472" y="34"/>
                  <a:pt x="1493" y="13"/>
                </a:cubicBezTo>
                <a:cubicBezTo>
                  <a:pt x="1499" y="0"/>
                  <a:pt x="1513" y="0"/>
                  <a:pt x="1526"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pic>
        <p:nvPicPr>
          <p:cNvPr id="13" name="图片 12"/>
          <p:cNvPicPr>
            <a:picLocks noChangeAspect="1"/>
          </p:cNvPicPr>
          <p:nvPr userDrawn="1">
            <p:custDataLst>
              <p:tags r:id="rId6"/>
            </p:custDataLst>
          </p:nvPr>
        </p:nvPicPr>
        <p:blipFill rotWithShape="1">
          <a:blip r:embed="rId7"/>
          <a:srcRect/>
          <a:stretch>
            <a:fillRect/>
          </a:stretch>
        </p:blipFill>
        <p:spPr>
          <a:xfrm>
            <a:off x="10153015" y="5511800"/>
            <a:ext cx="885825" cy="798830"/>
          </a:xfrm>
          <a:prstGeom prst="rect">
            <a:avLst/>
          </a:prstGeom>
        </p:spPr>
      </p:pic>
      <p:sp>
        <p:nvSpPr>
          <p:cNvPr id="15" name="Freeform 56"/>
          <p:cNvSpPr>
            <a:spLocks noEditPoints="1"/>
          </p:cNvSpPr>
          <p:nvPr userDrawn="1">
            <p:custDataLst>
              <p:tags r:id="rId8"/>
            </p:custDataLst>
          </p:nvPr>
        </p:nvSpPr>
        <p:spPr bwMode="auto">
          <a:xfrm>
            <a:off x="10992485" y="5080635"/>
            <a:ext cx="1127760" cy="1656715"/>
          </a:xfrm>
          <a:custGeom>
            <a:avLst/>
            <a:gdLst>
              <a:gd name="T0" fmla="*/ 0 w 112"/>
              <a:gd name="T1" fmla="*/ 55 h 110"/>
              <a:gd name="T2" fmla="*/ 56 w 112"/>
              <a:gd name="T3" fmla="*/ 0 h 110"/>
              <a:gd name="T4" fmla="*/ 56 w 112"/>
              <a:gd name="T5" fmla="*/ 0 h 110"/>
              <a:gd name="T6" fmla="*/ 112 w 112"/>
              <a:gd name="T7" fmla="*/ 55 h 110"/>
              <a:gd name="T8" fmla="*/ 112 w 112"/>
              <a:gd name="T9" fmla="*/ 55 h 110"/>
              <a:gd name="T10" fmla="*/ 56 w 112"/>
              <a:gd name="T11" fmla="*/ 110 h 110"/>
              <a:gd name="T12" fmla="*/ 56 w 112"/>
              <a:gd name="T13" fmla="*/ 110 h 110"/>
              <a:gd name="T14" fmla="*/ 0 w 112"/>
              <a:gd name="T15" fmla="*/ 55 h 110"/>
              <a:gd name="T16" fmla="*/ 4 w 112"/>
              <a:gd name="T17" fmla="*/ 55 h 110"/>
              <a:gd name="T18" fmla="*/ 56 w 112"/>
              <a:gd name="T19" fmla="*/ 106 h 110"/>
              <a:gd name="T20" fmla="*/ 56 w 112"/>
              <a:gd name="T21" fmla="*/ 106 h 110"/>
              <a:gd name="T22" fmla="*/ 108 w 112"/>
              <a:gd name="T23" fmla="*/ 55 h 110"/>
              <a:gd name="T24" fmla="*/ 108 w 112"/>
              <a:gd name="T25" fmla="*/ 55 h 110"/>
              <a:gd name="T26" fmla="*/ 56 w 112"/>
              <a:gd name="T27" fmla="*/ 4 h 110"/>
              <a:gd name="T28" fmla="*/ 56 w 112"/>
              <a:gd name="T29" fmla="*/ 4 h 110"/>
              <a:gd name="T30" fmla="*/ 4 w 112"/>
              <a:gd name="T31"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6" h="2609">
                <a:moveTo>
                  <a:pt x="760" y="1640"/>
                </a:moveTo>
                <a:cubicBezTo>
                  <a:pt x="797" y="1640"/>
                  <a:pt x="797" y="1640"/>
                  <a:pt x="797" y="1640"/>
                </a:cubicBezTo>
                <a:cubicBezTo>
                  <a:pt x="797" y="1653"/>
                  <a:pt x="797" y="1653"/>
                  <a:pt x="797" y="1653"/>
                </a:cubicBezTo>
                <a:cubicBezTo>
                  <a:pt x="797" y="1653"/>
                  <a:pt x="797" y="1659"/>
                  <a:pt x="797" y="1671"/>
                </a:cubicBezTo>
                <a:cubicBezTo>
                  <a:pt x="797" y="1671"/>
                  <a:pt x="797" y="1678"/>
                  <a:pt x="797" y="1678"/>
                </a:cubicBezTo>
                <a:cubicBezTo>
                  <a:pt x="797" y="1771"/>
                  <a:pt x="797" y="2121"/>
                  <a:pt x="835" y="2240"/>
                </a:cubicBezTo>
                <a:cubicBezTo>
                  <a:pt x="879" y="2396"/>
                  <a:pt x="879" y="2553"/>
                  <a:pt x="879" y="2553"/>
                </a:cubicBezTo>
                <a:cubicBezTo>
                  <a:pt x="885" y="2578"/>
                  <a:pt x="885" y="2578"/>
                  <a:pt x="885" y="2578"/>
                </a:cubicBezTo>
                <a:cubicBezTo>
                  <a:pt x="735" y="2609"/>
                  <a:pt x="735" y="2609"/>
                  <a:pt x="735" y="2609"/>
                </a:cubicBezTo>
                <a:cubicBezTo>
                  <a:pt x="735" y="2596"/>
                  <a:pt x="735" y="2596"/>
                  <a:pt x="735" y="2596"/>
                </a:cubicBezTo>
                <a:cubicBezTo>
                  <a:pt x="728" y="2571"/>
                  <a:pt x="728" y="2571"/>
                  <a:pt x="728" y="2571"/>
                </a:cubicBezTo>
                <a:cubicBezTo>
                  <a:pt x="722" y="2559"/>
                  <a:pt x="722" y="2559"/>
                  <a:pt x="722" y="2559"/>
                </a:cubicBezTo>
                <a:cubicBezTo>
                  <a:pt x="829" y="2534"/>
                  <a:pt x="829" y="2534"/>
                  <a:pt x="829" y="2534"/>
                </a:cubicBezTo>
                <a:cubicBezTo>
                  <a:pt x="829" y="2490"/>
                  <a:pt x="816" y="2365"/>
                  <a:pt x="785" y="2253"/>
                </a:cubicBezTo>
                <a:cubicBezTo>
                  <a:pt x="747" y="2115"/>
                  <a:pt x="747" y="1759"/>
                  <a:pt x="747" y="1671"/>
                </a:cubicBezTo>
                <a:cubicBezTo>
                  <a:pt x="747" y="1671"/>
                  <a:pt x="747" y="1665"/>
                  <a:pt x="747" y="1665"/>
                </a:cubicBezTo>
                <a:cubicBezTo>
                  <a:pt x="747" y="1653"/>
                  <a:pt x="747" y="1653"/>
                  <a:pt x="747" y="1653"/>
                </a:cubicBezTo>
                <a:cubicBezTo>
                  <a:pt x="747" y="1653"/>
                  <a:pt x="747" y="1653"/>
                  <a:pt x="747" y="1646"/>
                </a:cubicBezTo>
                <a:cubicBezTo>
                  <a:pt x="747" y="1640"/>
                  <a:pt x="753" y="1640"/>
                  <a:pt x="760" y="1640"/>
                </a:cubicBezTo>
                <a:close/>
                <a:moveTo>
                  <a:pt x="785" y="1108"/>
                </a:moveTo>
                <a:lnTo>
                  <a:pt x="804" y="1309"/>
                </a:lnTo>
                <a:lnTo>
                  <a:pt x="854" y="1364"/>
                </a:lnTo>
                <a:lnTo>
                  <a:pt x="854" y="1322"/>
                </a:lnTo>
                <a:lnTo>
                  <a:pt x="785" y="1108"/>
                </a:lnTo>
                <a:close/>
                <a:moveTo>
                  <a:pt x="851" y="905"/>
                </a:moveTo>
                <a:lnTo>
                  <a:pt x="829" y="1006"/>
                </a:lnTo>
                <a:lnTo>
                  <a:pt x="791" y="957"/>
                </a:lnTo>
                <a:lnTo>
                  <a:pt x="904" y="1315"/>
                </a:lnTo>
                <a:lnTo>
                  <a:pt x="904" y="1496"/>
                </a:lnTo>
                <a:lnTo>
                  <a:pt x="760" y="1339"/>
                </a:lnTo>
                <a:lnTo>
                  <a:pt x="754" y="1334"/>
                </a:lnTo>
                <a:lnTo>
                  <a:pt x="754" y="1328"/>
                </a:lnTo>
                <a:lnTo>
                  <a:pt x="724" y="963"/>
                </a:lnTo>
                <a:lnTo>
                  <a:pt x="691" y="1025"/>
                </a:lnTo>
                <a:lnTo>
                  <a:pt x="649" y="951"/>
                </a:lnTo>
                <a:lnTo>
                  <a:pt x="646" y="956"/>
                </a:lnTo>
                <a:cubicBezTo>
                  <a:pt x="643" y="962"/>
                  <a:pt x="640" y="968"/>
                  <a:pt x="637" y="975"/>
                </a:cubicBezTo>
                <a:lnTo>
                  <a:pt x="634" y="982"/>
                </a:lnTo>
                <a:lnTo>
                  <a:pt x="634" y="982"/>
                </a:lnTo>
                <a:lnTo>
                  <a:pt x="633" y="983"/>
                </a:lnTo>
                <a:lnTo>
                  <a:pt x="632" y="984"/>
                </a:lnTo>
                <a:cubicBezTo>
                  <a:pt x="631" y="988"/>
                  <a:pt x="629" y="991"/>
                  <a:pt x="628" y="995"/>
                </a:cubicBezTo>
                <a:cubicBezTo>
                  <a:pt x="603" y="1064"/>
                  <a:pt x="590" y="1157"/>
                  <a:pt x="590" y="1251"/>
                </a:cubicBezTo>
                <a:cubicBezTo>
                  <a:pt x="590" y="1258"/>
                  <a:pt x="590" y="1258"/>
                  <a:pt x="590" y="1258"/>
                </a:cubicBezTo>
                <a:cubicBezTo>
                  <a:pt x="590" y="1339"/>
                  <a:pt x="640" y="1433"/>
                  <a:pt x="709" y="1508"/>
                </a:cubicBezTo>
                <a:cubicBezTo>
                  <a:pt x="778" y="1577"/>
                  <a:pt x="866" y="1627"/>
                  <a:pt x="922" y="1627"/>
                </a:cubicBezTo>
                <a:cubicBezTo>
                  <a:pt x="922" y="1627"/>
                  <a:pt x="922" y="1627"/>
                  <a:pt x="929" y="1627"/>
                </a:cubicBezTo>
                <a:cubicBezTo>
                  <a:pt x="970" y="1627"/>
                  <a:pt x="1016" y="1588"/>
                  <a:pt x="1053" y="1532"/>
                </a:cubicBezTo>
                <a:lnTo>
                  <a:pt x="1057" y="1526"/>
                </a:lnTo>
                <a:lnTo>
                  <a:pt x="1055" y="1525"/>
                </a:lnTo>
                <a:cubicBezTo>
                  <a:pt x="1035" y="1501"/>
                  <a:pt x="1035" y="1501"/>
                  <a:pt x="1035" y="1501"/>
                </a:cubicBezTo>
                <a:cubicBezTo>
                  <a:pt x="1054" y="1495"/>
                  <a:pt x="1054" y="1495"/>
                  <a:pt x="1054" y="1495"/>
                </a:cubicBezTo>
                <a:cubicBezTo>
                  <a:pt x="1054" y="1495"/>
                  <a:pt x="1060" y="1495"/>
                  <a:pt x="1060" y="1495"/>
                </a:cubicBezTo>
                <a:cubicBezTo>
                  <a:pt x="1066" y="1490"/>
                  <a:pt x="1071" y="1484"/>
                  <a:pt x="1081" y="1479"/>
                </a:cubicBezTo>
                <a:lnTo>
                  <a:pt x="1082" y="1478"/>
                </a:lnTo>
                <a:lnTo>
                  <a:pt x="1084" y="1473"/>
                </a:lnTo>
                <a:cubicBezTo>
                  <a:pt x="1108" y="1417"/>
                  <a:pt x="1123" y="1351"/>
                  <a:pt x="1123" y="1289"/>
                </a:cubicBezTo>
                <a:cubicBezTo>
                  <a:pt x="1123" y="1251"/>
                  <a:pt x="1117" y="1220"/>
                  <a:pt x="1110" y="1195"/>
                </a:cubicBezTo>
                <a:cubicBezTo>
                  <a:pt x="1110" y="1189"/>
                  <a:pt x="1110" y="1189"/>
                  <a:pt x="1110" y="1189"/>
                </a:cubicBezTo>
                <a:cubicBezTo>
                  <a:pt x="1068" y="1061"/>
                  <a:pt x="957" y="951"/>
                  <a:pt x="851" y="905"/>
                </a:cubicBezTo>
                <a:lnTo>
                  <a:pt x="851" y="905"/>
                </a:lnTo>
                <a:close/>
                <a:moveTo>
                  <a:pt x="706" y="893"/>
                </a:moveTo>
                <a:lnTo>
                  <a:pt x="701" y="895"/>
                </a:lnTo>
                <a:cubicBezTo>
                  <a:pt x="698" y="897"/>
                  <a:pt x="694" y="900"/>
                  <a:pt x="691" y="902"/>
                </a:cubicBezTo>
                <a:lnTo>
                  <a:pt x="684" y="907"/>
                </a:lnTo>
                <a:lnTo>
                  <a:pt x="691" y="920"/>
                </a:lnTo>
                <a:lnTo>
                  <a:pt x="706" y="893"/>
                </a:lnTo>
                <a:close/>
                <a:moveTo>
                  <a:pt x="584" y="744"/>
                </a:moveTo>
                <a:cubicBezTo>
                  <a:pt x="584" y="749"/>
                  <a:pt x="584" y="752"/>
                  <a:pt x="582" y="754"/>
                </a:cubicBezTo>
                <a:lnTo>
                  <a:pt x="582" y="756"/>
                </a:lnTo>
                <a:lnTo>
                  <a:pt x="586" y="753"/>
                </a:lnTo>
                <a:lnTo>
                  <a:pt x="589" y="752"/>
                </a:lnTo>
                <a:lnTo>
                  <a:pt x="589" y="751"/>
                </a:lnTo>
                <a:cubicBezTo>
                  <a:pt x="588" y="749"/>
                  <a:pt x="587" y="747"/>
                  <a:pt x="584" y="744"/>
                </a:cubicBezTo>
                <a:close/>
                <a:moveTo>
                  <a:pt x="515" y="719"/>
                </a:moveTo>
                <a:cubicBezTo>
                  <a:pt x="515" y="726"/>
                  <a:pt x="515" y="726"/>
                  <a:pt x="509" y="726"/>
                </a:cubicBezTo>
                <a:cubicBezTo>
                  <a:pt x="506" y="729"/>
                  <a:pt x="504" y="732"/>
                  <a:pt x="504" y="734"/>
                </a:cubicBezTo>
                <a:lnTo>
                  <a:pt x="503" y="735"/>
                </a:lnTo>
                <a:lnTo>
                  <a:pt x="519" y="746"/>
                </a:lnTo>
                <a:lnTo>
                  <a:pt x="535" y="755"/>
                </a:lnTo>
                <a:lnTo>
                  <a:pt x="535" y="755"/>
                </a:lnTo>
                <a:cubicBezTo>
                  <a:pt x="534" y="751"/>
                  <a:pt x="534" y="751"/>
                  <a:pt x="534" y="751"/>
                </a:cubicBezTo>
                <a:cubicBezTo>
                  <a:pt x="534" y="751"/>
                  <a:pt x="534" y="744"/>
                  <a:pt x="534" y="744"/>
                </a:cubicBezTo>
                <a:cubicBezTo>
                  <a:pt x="534" y="738"/>
                  <a:pt x="534" y="738"/>
                  <a:pt x="534" y="732"/>
                </a:cubicBezTo>
                <a:cubicBezTo>
                  <a:pt x="534" y="732"/>
                  <a:pt x="528" y="726"/>
                  <a:pt x="522" y="719"/>
                </a:cubicBezTo>
                <a:cubicBezTo>
                  <a:pt x="522" y="719"/>
                  <a:pt x="522" y="719"/>
                  <a:pt x="515" y="719"/>
                </a:cubicBezTo>
                <a:close/>
                <a:moveTo>
                  <a:pt x="595" y="625"/>
                </a:moveTo>
                <a:cubicBezTo>
                  <a:pt x="593" y="625"/>
                  <a:pt x="592" y="625"/>
                  <a:pt x="591" y="626"/>
                </a:cubicBezTo>
                <a:cubicBezTo>
                  <a:pt x="584" y="626"/>
                  <a:pt x="584" y="626"/>
                  <a:pt x="584" y="626"/>
                </a:cubicBezTo>
                <a:cubicBezTo>
                  <a:pt x="578" y="626"/>
                  <a:pt x="572" y="632"/>
                  <a:pt x="559" y="638"/>
                </a:cubicBezTo>
                <a:cubicBezTo>
                  <a:pt x="547" y="645"/>
                  <a:pt x="528" y="657"/>
                  <a:pt x="509" y="663"/>
                </a:cubicBezTo>
                <a:cubicBezTo>
                  <a:pt x="490" y="673"/>
                  <a:pt x="473" y="683"/>
                  <a:pt x="460" y="692"/>
                </a:cubicBezTo>
                <a:lnTo>
                  <a:pt x="457" y="694"/>
                </a:lnTo>
                <a:lnTo>
                  <a:pt x="458" y="694"/>
                </a:lnTo>
                <a:lnTo>
                  <a:pt x="466" y="703"/>
                </a:lnTo>
                <a:lnTo>
                  <a:pt x="466" y="702"/>
                </a:lnTo>
                <a:cubicBezTo>
                  <a:pt x="468" y="698"/>
                  <a:pt x="473" y="694"/>
                  <a:pt x="478" y="694"/>
                </a:cubicBezTo>
                <a:cubicBezTo>
                  <a:pt x="484" y="682"/>
                  <a:pt x="503" y="669"/>
                  <a:pt x="522" y="669"/>
                </a:cubicBezTo>
                <a:cubicBezTo>
                  <a:pt x="534" y="669"/>
                  <a:pt x="547" y="675"/>
                  <a:pt x="559" y="682"/>
                </a:cubicBezTo>
                <a:cubicBezTo>
                  <a:pt x="559" y="688"/>
                  <a:pt x="566" y="688"/>
                  <a:pt x="566" y="694"/>
                </a:cubicBezTo>
                <a:cubicBezTo>
                  <a:pt x="572" y="694"/>
                  <a:pt x="572" y="694"/>
                  <a:pt x="572" y="694"/>
                </a:cubicBezTo>
                <a:cubicBezTo>
                  <a:pt x="572" y="694"/>
                  <a:pt x="578" y="694"/>
                  <a:pt x="578" y="694"/>
                </a:cubicBezTo>
                <a:cubicBezTo>
                  <a:pt x="584" y="694"/>
                  <a:pt x="591" y="694"/>
                  <a:pt x="597" y="700"/>
                </a:cubicBezTo>
                <a:cubicBezTo>
                  <a:pt x="614" y="706"/>
                  <a:pt x="624" y="716"/>
                  <a:pt x="631" y="727"/>
                </a:cubicBezTo>
                <a:lnTo>
                  <a:pt x="633" y="731"/>
                </a:lnTo>
                <a:lnTo>
                  <a:pt x="640" y="727"/>
                </a:lnTo>
                <a:cubicBezTo>
                  <a:pt x="722" y="688"/>
                  <a:pt x="722" y="688"/>
                  <a:pt x="722" y="688"/>
                </a:cubicBezTo>
                <a:cubicBezTo>
                  <a:pt x="716" y="682"/>
                  <a:pt x="710" y="669"/>
                  <a:pt x="703" y="657"/>
                </a:cubicBezTo>
                <a:cubicBezTo>
                  <a:pt x="698" y="651"/>
                  <a:pt x="620" y="623"/>
                  <a:pt x="595" y="625"/>
                </a:cubicBezTo>
                <a:close/>
                <a:moveTo>
                  <a:pt x="446" y="394"/>
                </a:moveTo>
                <a:lnTo>
                  <a:pt x="459" y="394"/>
                </a:lnTo>
                <a:lnTo>
                  <a:pt x="490" y="394"/>
                </a:lnTo>
                <a:lnTo>
                  <a:pt x="490" y="444"/>
                </a:lnTo>
                <a:lnTo>
                  <a:pt x="477" y="444"/>
                </a:lnTo>
                <a:lnTo>
                  <a:pt x="459" y="444"/>
                </a:lnTo>
                <a:lnTo>
                  <a:pt x="446" y="444"/>
                </a:lnTo>
                <a:lnTo>
                  <a:pt x="446" y="394"/>
                </a:lnTo>
                <a:close/>
                <a:moveTo>
                  <a:pt x="691" y="182"/>
                </a:moveTo>
                <a:cubicBezTo>
                  <a:pt x="515" y="182"/>
                  <a:pt x="377" y="320"/>
                  <a:pt x="377" y="489"/>
                </a:cubicBezTo>
                <a:cubicBezTo>
                  <a:pt x="377" y="544"/>
                  <a:pt x="392" y="596"/>
                  <a:pt x="418" y="641"/>
                </a:cubicBezTo>
                <a:lnTo>
                  <a:pt x="427" y="655"/>
                </a:lnTo>
                <a:lnTo>
                  <a:pt x="429" y="654"/>
                </a:lnTo>
                <a:cubicBezTo>
                  <a:pt x="431" y="653"/>
                  <a:pt x="432" y="652"/>
                  <a:pt x="434" y="651"/>
                </a:cubicBezTo>
                <a:cubicBezTo>
                  <a:pt x="446" y="645"/>
                  <a:pt x="465" y="632"/>
                  <a:pt x="484" y="620"/>
                </a:cubicBezTo>
                <a:cubicBezTo>
                  <a:pt x="521" y="601"/>
                  <a:pt x="559" y="576"/>
                  <a:pt x="584" y="576"/>
                </a:cubicBezTo>
                <a:cubicBezTo>
                  <a:pt x="584" y="576"/>
                  <a:pt x="584" y="576"/>
                  <a:pt x="591" y="576"/>
                </a:cubicBezTo>
                <a:cubicBezTo>
                  <a:pt x="622" y="576"/>
                  <a:pt x="703" y="595"/>
                  <a:pt x="741" y="626"/>
                </a:cubicBezTo>
                <a:cubicBezTo>
                  <a:pt x="766" y="651"/>
                  <a:pt x="779" y="688"/>
                  <a:pt x="779" y="694"/>
                </a:cubicBezTo>
                <a:cubicBezTo>
                  <a:pt x="785" y="719"/>
                  <a:pt x="785" y="719"/>
                  <a:pt x="785" y="719"/>
                </a:cubicBezTo>
                <a:cubicBezTo>
                  <a:pt x="716" y="750"/>
                  <a:pt x="669" y="772"/>
                  <a:pt x="637" y="787"/>
                </a:cubicBezTo>
                <a:lnTo>
                  <a:pt x="631" y="789"/>
                </a:lnTo>
                <a:lnTo>
                  <a:pt x="642" y="791"/>
                </a:lnTo>
                <a:cubicBezTo>
                  <a:pt x="658" y="794"/>
                  <a:pt x="674" y="795"/>
                  <a:pt x="691" y="795"/>
                </a:cubicBezTo>
                <a:cubicBezTo>
                  <a:pt x="860" y="795"/>
                  <a:pt x="1004" y="657"/>
                  <a:pt x="1004" y="489"/>
                </a:cubicBezTo>
                <a:cubicBezTo>
                  <a:pt x="1004" y="320"/>
                  <a:pt x="860" y="182"/>
                  <a:pt x="691" y="182"/>
                </a:cubicBezTo>
                <a:close/>
                <a:moveTo>
                  <a:pt x="402" y="0"/>
                </a:moveTo>
                <a:cubicBezTo>
                  <a:pt x="402" y="19"/>
                  <a:pt x="402" y="19"/>
                  <a:pt x="402" y="19"/>
                </a:cubicBezTo>
                <a:cubicBezTo>
                  <a:pt x="402" y="44"/>
                  <a:pt x="402" y="44"/>
                  <a:pt x="402" y="44"/>
                </a:cubicBezTo>
                <a:cubicBezTo>
                  <a:pt x="402" y="50"/>
                  <a:pt x="396" y="50"/>
                  <a:pt x="396" y="50"/>
                </a:cubicBezTo>
                <a:cubicBezTo>
                  <a:pt x="396" y="50"/>
                  <a:pt x="396" y="50"/>
                  <a:pt x="396" y="57"/>
                </a:cubicBezTo>
                <a:cubicBezTo>
                  <a:pt x="396" y="57"/>
                  <a:pt x="389" y="57"/>
                  <a:pt x="389" y="57"/>
                </a:cubicBezTo>
                <a:cubicBezTo>
                  <a:pt x="389" y="57"/>
                  <a:pt x="383" y="57"/>
                  <a:pt x="383" y="57"/>
                </a:cubicBezTo>
                <a:cubicBezTo>
                  <a:pt x="377" y="57"/>
                  <a:pt x="370" y="57"/>
                  <a:pt x="364" y="57"/>
                </a:cubicBezTo>
                <a:cubicBezTo>
                  <a:pt x="345" y="63"/>
                  <a:pt x="326" y="69"/>
                  <a:pt x="320" y="69"/>
                </a:cubicBezTo>
                <a:cubicBezTo>
                  <a:pt x="320" y="75"/>
                  <a:pt x="320" y="75"/>
                  <a:pt x="326" y="82"/>
                </a:cubicBezTo>
                <a:cubicBezTo>
                  <a:pt x="383" y="126"/>
                  <a:pt x="490" y="170"/>
                  <a:pt x="508" y="176"/>
                </a:cubicBezTo>
                <a:cubicBezTo>
                  <a:pt x="510" y="176"/>
                  <a:pt x="511" y="176"/>
                  <a:pt x="513" y="176"/>
                </a:cubicBezTo>
                <a:lnTo>
                  <a:pt x="515" y="176"/>
                </a:lnTo>
                <a:lnTo>
                  <a:pt x="523" y="171"/>
                </a:lnTo>
                <a:lnTo>
                  <a:pt x="535" y="166"/>
                </a:lnTo>
                <a:lnTo>
                  <a:pt x="533" y="164"/>
                </a:lnTo>
                <a:cubicBezTo>
                  <a:pt x="520" y="154"/>
                  <a:pt x="503" y="135"/>
                  <a:pt x="478" y="100"/>
                </a:cubicBezTo>
                <a:lnTo>
                  <a:pt x="478" y="100"/>
                </a:lnTo>
                <a:lnTo>
                  <a:pt x="479" y="100"/>
                </a:lnTo>
                <a:lnTo>
                  <a:pt x="479" y="100"/>
                </a:lnTo>
                <a:lnTo>
                  <a:pt x="479" y="100"/>
                </a:lnTo>
                <a:cubicBezTo>
                  <a:pt x="481" y="99"/>
                  <a:pt x="483" y="98"/>
                  <a:pt x="486" y="96"/>
                </a:cubicBezTo>
                <a:lnTo>
                  <a:pt x="489" y="95"/>
                </a:lnTo>
                <a:lnTo>
                  <a:pt x="489" y="95"/>
                </a:lnTo>
                <a:cubicBezTo>
                  <a:pt x="488" y="95"/>
                  <a:pt x="486" y="96"/>
                  <a:pt x="482" y="98"/>
                </a:cubicBezTo>
                <a:lnTo>
                  <a:pt x="479" y="100"/>
                </a:lnTo>
                <a:lnTo>
                  <a:pt x="478" y="100"/>
                </a:lnTo>
                <a:lnTo>
                  <a:pt x="478" y="100"/>
                </a:lnTo>
                <a:cubicBezTo>
                  <a:pt x="478" y="100"/>
                  <a:pt x="478" y="100"/>
                  <a:pt x="478" y="100"/>
                </a:cubicBezTo>
                <a:cubicBezTo>
                  <a:pt x="472" y="88"/>
                  <a:pt x="459" y="69"/>
                  <a:pt x="459" y="56"/>
                </a:cubicBezTo>
                <a:cubicBezTo>
                  <a:pt x="459" y="25"/>
                  <a:pt x="484" y="12"/>
                  <a:pt x="497" y="6"/>
                </a:cubicBezTo>
                <a:cubicBezTo>
                  <a:pt x="516" y="6"/>
                  <a:pt x="528" y="6"/>
                  <a:pt x="541" y="6"/>
                </a:cubicBezTo>
                <a:cubicBezTo>
                  <a:pt x="547" y="6"/>
                  <a:pt x="547" y="6"/>
                  <a:pt x="554" y="6"/>
                </a:cubicBezTo>
                <a:cubicBezTo>
                  <a:pt x="566" y="6"/>
                  <a:pt x="566" y="6"/>
                  <a:pt x="566" y="6"/>
                </a:cubicBezTo>
                <a:cubicBezTo>
                  <a:pt x="560" y="56"/>
                  <a:pt x="560" y="56"/>
                  <a:pt x="560" y="56"/>
                </a:cubicBezTo>
                <a:cubicBezTo>
                  <a:pt x="547" y="56"/>
                  <a:pt x="547" y="56"/>
                  <a:pt x="547" y="56"/>
                </a:cubicBezTo>
                <a:cubicBezTo>
                  <a:pt x="547" y="56"/>
                  <a:pt x="547" y="56"/>
                  <a:pt x="541" y="56"/>
                </a:cubicBezTo>
                <a:cubicBezTo>
                  <a:pt x="535" y="56"/>
                  <a:pt x="522" y="56"/>
                  <a:pt x="516" y="56"/>
                </a:cubicBezTo>
                <a:cubicBezTo>
                  <a:pt x="516" y="63"/>
                  <a:pt x="516" y="69"/>
                  <a:pt x="522" y="69"/>
                </a:cubicBezTo>
                <a:cubicBezTo>
                  <a:pt x="541" y="100"/>
                  <a:pt x="554" y="113"/>
                  <a:pt x="566" y="125"/>
                </a:cubicBezTo>
                <a:cubicBezTo>
                  <a:pt x="572" y="125"/>
                  <a:pt x="572" y="132"/>
                  <a:pt x="572" y="132"/>
                </a:cubicBezTo>
                <a:cubicBezTo>
                  <a:pt x="585" y="132"/>
                  <a:pt x="585" y="132"/>
                  <a:pt x="585" y="132"/>
                </a:cubicBezTo>
                <a:cubicBezTo>
                  <a:pt x="579" y="144"/>
                  <a:pt x="579" y="144"/>
                  <a:pt x="579" y="144"/>
                </a:cubicBezTo>
                <a:cubicBezTo>
                  <a:pt x="579" y="146"/>
                  <a:pt x="579" y="147"/>
                  <a:pt x="579" y="148"/>
                </a:cubicBezTo>
                <a:lnTo>
                  <a:pt x="579" y="149"/>
                </a:lnTo>
                <a:lnTo>
                  <a:pt x="582" y="148"/>
                </a:lnTo>
                <a:cubicBezTo>
                  <a:pt x="616" y="138"/>
                  <a:pt x="653" y="132"/>
                  <a:pt x="691" y="132"/>
                </a:cubicBezTo>
                <a:cubicBezTo>
                  <a:pt x="891" y="132"/>
                  <a:pt x="1054" y="288"/>
                  <a:pt x="1054" y="489"/>
                </a:cubicBezTo>
                <a:cubicBezTo>
                  <a:pt x="1054" y="652"/>
                  <a:pt x="938" y="793"/>
                  <a:pt x="781" y="834"/>
                </a:cubicBezTo>
                <a:lnTo>
                  <a:pt x="781" y="834"/>
                </a:lnTo>
                <a:lnTo>
                  <a:pt x="783" y="834"/>
                </a:lnTo>
                <a:cubicBezTo>
                  <a:pt x="790" y="835"/>
                  <a:pt x="797" y="836"/>
                  <a:pt x="804" y="837"/>
                </a:cubicBezTo>
                <a:lnTo>
                  <a:pt x="810" y="838"/>
                </a:lnTo>
                <a:lnTo>
                  <a:pt x="810" y="838"/>
                </a:lnTo>
                <a:lnTo>
                  <a:pt x="1578" y="566"/>
                </a:lnTo>
                <a:lnTo>
                  <a:pt x="1619" y="476"/>
                </a:lnTo>
                <a:lnTo>
                  <a:pt x="1663" y="501"/>
                </a:lnTo>
                <a:lnTo>
                  <a:pt x="1649" y="536"/>
                </a:lnTo>
                <a:lnTo>
                  <a:pt x="1694" y="514"/>
                </a:lnTo>
                <a:lnTo>
                  <a:pt x="1713" y="564"/>
                </a:lnTo>
                <a:lnTo>
                  <a:pt x="1744" y="564"/>
                </a:lnTo>
                <a:lnTo>
                  <a:pt x="1744" y="613"/>
                </a:lnTo>
                <a:lnTo>
                  <a:pt x="1604" y="613"/>
                </a:lnTo>
                <a:lnTo>
                  <a:pt x="884" y="863"/>
                </a:lnTo>
                <a:lnTo>
                  <a:pt x="903" y="873"/>
                </a:lnTo>
                <a:cubicBezTo>
                  <a:pt x="1012" y="929"/>
                  <a:pt x="1111" y="1039"/>
                  <a:pt x="1154" y="1164"/>
                </a:cubicBezTo>
                <a:cubicBezTo>
                  <a:pt x="1154" y="1176"/>
                  <a:pt x="1154" y="1176"/>
                  <a:pt x="1154" y="1176"/>
                </a:cubicBezTo>
                <a:cubicBezTo>
                  <a:pt x="1154" y="1176"/>
                  <a:pt x="1154" y="1176"/>
                  <a:pt x="1160" y="1176"/>
                </a:cubicBezTo>
                <a:cubicBezTo>
                  <a:pt x="1160" y="1189"/>
                  <a:pt x="1160" y="1189"/>
                  <a:pt x="1160" y="1189"/>
                </a:cubicBezTo>
                <a:cubicBezTo>
                  <a:pt x="1167" y="1220"/>
                  <a:pt x="1173" y="1251"/>
                  <a:pt x="1173" y="1289"/>
                </a:cubicBezTo>
                <a:cubicBezTo>
                  <a:pt x="1173" y="1334"/>
                  <a:pt x="1167" y="1379"/>
                  <a:pt x="1156" y="1423"/>
                </a:cubicBezTo>
                <a:lnTo>
                  <a:pt x="1154" y="1430"/>
                </a:lnTo>
                <a:lnTo>
                  <a:pt x="1161" y="1426"/>
                </a:lnTo>
                <a:cubicBezTo>
                  <a:pt x="1223" y="1395"/>
                  <a:pt x="1299" y="1357"/>
                  <a:pt x="1368" y="1357"/>
                </a:cubicBezTo>
                <a:cubicBezTo>
                  <a:pt x="1393" y="1357"/>
                  <a:pt x="1424" y="1363"/>
                  <a:pt x="1449" y="1382"/>
                </a:cubicBezTo>
                <a:cubicBezTo>
                  <a:pt x="1537" y="1445"/>
                  <a:pt x="1600" y="1533"/>
                  <a:pt x="1625" y="1570"/>
                </a:cubicBezTo>
                <a:cubicBezTo>
                  <a:pt x="1751" y="1514"/>
                  <a:pt x="1751" y="1514"/>
                  <a:pt x="1751" y="1514"/>
                </a:cubicBezTo>
                <a:cubicBezTo>
                  <a:pt x="1776" y="1558"/>
                  <a:pt x="1776" y="1558"/>
                  <a:pt x="1776" y="1558"/>
                </a:cubicBezTo>
                <a:cubicBezTo>
                  <a:pt x="1606" y="1633"/>
                  <a:pt x="1606" y="1633"/>
                  <a:pt x="1606" y="1633"/>
                </a:cubicBezTo>
                <a:cubicBezTo>
                  <a:pt x="1600" y="1627"/>
                  <a:pt x="1600" y="1627"/>
                  <a:pt x="1600" y="1627"/>
                </a:cubicBezTo>
                <a:cubicBezTo>
                  <a:pt x="1594" y="1614"/>
                  <a:pt x="1594" y="1614"/>
                  <a:pt x="1594" y="1614"/>
                </a:cubicBezTo>
                <a:cubicBezTo>
                  <a:pt x="1594" y="1614"/>
                  <a:pt x="1594" y="1614"/>
                  <a:pt x="1594" y="1614"/>
                </a:cubicBezTo>
                <a:lnTo>
                  <a:pt x="1594" y="1614"/>
                </a:lnTo>
                <a:lnTo>
                  <a:pt x="1595" y="1614"/>
                </a:lnTo>
                <a:lnTo>
                  <a:pt x="1595" y="1614"/>
                </a:lnTo>
                <a:lnTo>
                  <a:pt x="1595" y="1613"/>
                </a:lnTo>
                <a:lnTo>
                  <a:pt x="1596" y="1613"/>
                </a:lnTo>
                <a:lnTo>
                  <a:pt x="1597" y="1613"/>
                </a:lnTo>
                <a:lnTo>
                  <a:pt x="1597" y="1612"/>
                </a:lnTo>
                <a:lnTo>
                  <a:pt x="1598" y="1612"/>
                </a:lnTo>
                <a:lnTo>
                  <a:pt x="1598" y="1612"/>
                </a:lnTo>
                <a:lnTo>
                  <a:pt x="1599" y="1612"/>
                </a:lnTo>
                <a:lnTo>
                  <a:pt x="1600" y="1611"/>
                </a:lnTo>
                <a:lnTo>
                  <a:pt x="1602" y="1610"/>
                </a:lnTo>
                <a:lnTo>
                  <a:pt x="1603" y="1610"/>
                </a:lnTo>
                <a:lnTo>
                  <a:pt x="1604" y="1609"/>
                </a:lnTo>
                <a:lnTo>
                  <a:pt x="1605" y="1609"/>
                </a:lnTo>
                <a:lnTo>
                  <a:pt x="1606" y="1608"/>
                </a:lnTo>
                <a:lnTo>
                  <a:pt x="1606" y="1608"/>
                </a:lnTo>
                <a:lnTo>
                  <a:pt x="1605" y="1609"/>
                </a:lnTo>
                <a:lnTo>
                  <a:pt x="1605" y="1609"/>
                </a:lnTo>
                <a:lnTo>
                  <a:pt x="1604" y="1609"/>
                </a:lnTo>
                <a:lnTo>
                  <a:pt x="1603" y="1609"/>
                </a:lnTo>
                <a:lnTo>
                  <a:pt x="1603" y="1610"/>
                </a:lnTo>
                <a:lnTo>
                  <a:pt x="1602" y="1610"/>
                </a:lnTo>
                <a:lnTo>
                  <a:pt x="1602" y="1610"/>
                </a:lnTo>
                <a:lnTo>
                  <a:pt x="1601" y="1611"/>
                </a:lnTo>
                <a:lnTo>
                  <a:pt x="1600" y="1611"/>
                </a:lnTo>
                <a:lnTo>
                  <a:pt x="1598" y="1612"/>
                </a:lnTo>
                <a:lnTo>
                  <a:pt x="1597" y="1612"/>
                </a:lnTo>
                <a:lnTo>
                  <a:pt x="1596" y="1613"/>
                </a:lnTo>
                <a:lnTo>
                  <a:pt x="1595" y="1614"/>
                </a:lnTo>
                <a:lnTo>
                  <a:pt x="1594" y="1614"/>
                </a:lnTo>
                <a:lnTo>
                  <a:pt x="1594" y="1614"/>
                </a:lnTo>
                <a:cubicBezTo>
                  <a:pt x="1594" y="1614"/>
                  <a:pt x="1594" y="1614"/>
                  <a:pt x="1594" y="1608"/>
                </a:cubicBezTo>
                <a:cubicBezTo>
                  <a:pt x="1588" y="1608"/>
                  <a:pt x="1588" y="1602"/>
                  <a:pt x="1581" y="1595"/>
                </a:cubicBezTo>
                <a:cubicBezTo>
                  <a:pt x="1575" y="1583"/>
                  <a:pt x="1562" y="1564"/>
                  <a:pt x="1544" y="1545"/>
                </a:cubicBezTo>
                <a:cubicBezTo>
                  <a:pt x="1519" y="1508"/>
                  <a:pt x="1468" y="1457"/>
                  <a:pt x="1418" y="1420"/>
                </a:cubicBezTo>
                <a:cubicBezTo>
                  <a:pt x="1406" y="1413"/>
                  <a:pt x="1387" y="1407"/>
                  <a:pt x="1368" y="1407"/>
                </a:cubicBezTo>
                <a:cubicBezTo>
                  <a:pt x="1311" y="1407"/>
                  <a:pt x="1242" y="1439"/>
                  <a:pt x="1186" y="1470"/>
                </a:cubicBezTo>
                <a:cubicBezTo>
                  <a:pt x="1165" y="1484"/>
                  <a:pt x="1145" y="1497"/>
                  <a:pt x="1129" y="1508"/>
                </a:cubicBezTo>
                <a:lnTo>
                  <a:pt x="1123" y="1512"/>
                </a:lnTo>
                <a:lnTo>
                  <a:pt x="1116" y="1527"/>
                </a:lnTo>
                <a:cubicBezTo>
                  <a:pt x="1072" y="1612"/>
                  <a:pt x="1005" y="1674"/>
                  <a:pt x="922" y="1677"/>
                </a:cubicBezTo>
                <a:cubicBezTo>
                  <a:pt x="766" y="1671"/>
                  <a:pt x="546" y="1464"/>
                  <a:pt x="540" y="1251"/>
                </a:cubicBezTo>
                <a:cubicBezTo>
                  <a:pt x="540" y="1185"/>
                  <a:pt x="546" y="1115"/>
                  <a:pt x="561" y="1051"/>
                </a:cubicBezTo>
                <a:lnTo>
                  <a:pt x="566" y="1032"/>
                </a:lnTo>
                <a:lnTo>
                  <a:pt x="163" y="1330"/>
                </a:lnTo>
                <a:lnTo>
                  <a:pt x="163" y="1331"/>
                </a:lnTo>
                <a:cubicBezTo>
                  <a:pt x="163" y="1335"/>
                  <a:pt x="163" y="1339"/>
                  <a:pt x="163" y="1345"/>
                </a:cubicBezTo>
                <a:cubicBezTo>
                  <a:pt x="163" y="1345"/>
                  <a:pt x="163" y="1352"/>
                  <a:pt x="163" y="1352"/>
                </a:cubicBezTo>
                <a:cubicBezTo>
                  <a:pt x="176" y="1364"/>
                  <a:pt x="176" y="1364"/>
                  <a:pt x="176" y="1364"/>
                </a:cubicBezTo>
                <a:cubicBezTo>
                  <a:pt x="138" y="1401"/>
                  <a:pt x="138" y="1401"/>
                  <a:pt x="138" y="1401"/>
                </a:cubicBezTo>
                <a:cubicBezTo>
                  <a:pt x="132" y="1389"/>
                  <a:pt x="132" y="1389"/>
                  <a:pt x="132" y="1389"/>
                </a:cubicBezTo>
                <a:cubicBezTo>
                  <a:pt x="125" y="1384"/>
                  <a:pt x="120" y="1378"/>
                  <a:pt x="118" y="1371"/>
                </a:cubicBezTo>
                <a:lnTo>
                  <a:pt x="116" y="1365"/>
                </a:lnTo>
                <a:lnTo>
                  <a:pt x="31" y="1427"/>
                </a:lnTo>
                <a:lnTo>
                  <a:pt x="13" y="1396"/>
                </a:lnTo>
                <a:lnTo>
                  <a:pt x="0" y="1389"/>
                </a:lnTo>
                <a:lnTo>
                  <a:pt x="594" y="952"/>
                </a:lnTo>
                <a:lnTo>
                  <a:pt x="602" y="936"/>
                </a:lnTo>
                <a:cubicBezTo>
                  <a:pt x="622" y="898"/>
                  <a:pt x="647" y="867"/>
                  <a:pt x="681" y="849"/>
                </a:cubicBezTo>
                <a:lnTo>
                  <a:pt x="690" y="845"/>
                </a:lnTo>
                <a:lnTo>
                  <a:pt x="673" y="845"/>
                </a:lnTo>
                <a:cubicBezTo>
                  <a:pt x="632" y="843"/>
                  <a:pt x="593" y="834"/>
                  <a:pt x="556" y="819"/>
                </a:cubicBezTo>
                <a:lnTo>
                  <a:pt x="547" y="816"/>
                </a:lnTo>
                <a:lnTo>
                  <a:pt x="545" y="818"/>
                </a:lnTo>
                <a:cubicBezTo>
                  <a:pt x="541" y="826"/>
                  <a:pt x="541" y="826"/>
                  <a:pt x="541" y="826"/>
                </a:cubicBezTo>
                <a:cubicBezTo>
                  <a:pt x="540" y="821"/>
                  <a:pt x="540" y="817"/>
                  <a:pt x="539" y="813"/>
                </a:cubicBezTo>
                <a:lnTo>
                  <a:pt x="539" y="812"/>
                </a:lnTo>
                <a:lnTo>
                  <a:pt x="532" y="809"/>
                </a:lnTo>
                <a:cubicBezTo>
                  <a:pt x="452" y="770"/>
                  <a:pt x="388" y="703"/>
                  <a:pt x="354" y="623"/>
                </a:cubicBezTo>
                <a:lnTo>
                  <a:pt x="353" y="619"/>
                </a:lnTo>
                <a:lnTo>
                  <a:pt x="314" y="644"/>
                </a:lnTo>
                <a:lnTo>
                  <a:pt x="295" y="612"/>
                </a:lnTo>
                <a:lnTo>
                  <a:pt x="289" y="601"/>
                </a:lnTo>
                <a:lnTo>
                  <a:pt x="337" y="569"/>
                </a:lnTo>
                <a:lnTo>
                  <a:pt x="334" y="555"/>
                </a:lnTo>
                <a:cubicBezTo>
                  <a:pt x="329" y="534"/>
                  <a:pt x="327" y="511"/>
                  <a:pt x="327" y="489"/>
                </a:cubicBezTo>
                <a:cubicBezTo>
                  <a:pt x="327" y="377"/>
                  <a:pt x="377" y="279"/>
                  <a:pt x="457" y="214"/>
                </a:cubicBezTo>
                <a:lnTo>
                  <a:pt x="463" y="210"/>
                </a:lnTo>
                <a:lnTo>
                  <a:pt x="460" y="209"/>
                </a:lnTo>
                <a:cubicBezTo>
                  <a:pt x="449" y="204"/>
                  <a:pt x="435" y="199"/>
                  <a:pt x="421" y="195"/>
                </a:cubicBezTo>
                <a:cubicBezTo>
                  <a:pt x="383" y="176"/>
                  <a:pt x="333" y="151"/>
                  <a:pt x="295" y="119"/>
                </a:cubicBezTo>
                <a:lnTo>
                  <a:pt x="295" y="119"/>
                </a:lnTo>
                <a:lnTo>
                  <a:pt x="295" y="119"/>
                </a:lnTo>
                <a:lnTo>
                  <a:pt x="296" y="118"/>
                </a:lnTo>
                <a:lnTo>
                  <a:pt x="296" y="117"/>
                </a:lnTo>
                <a:lnTo>
                  <a:pt x="297" y="115"/>
                </a:lnTo>
                <a:lnTo>
                  <a:pt x="298" y="114"/>
                </a:lnTo>
                <a:cubicBezTo>
                  <a:pt x="298" y="113"/>
                  <a:pt x="299" y="112"/>
                  <a:pt x="299" y="111"/>
                </a:cubicBezTo>
                <a:lnTo>
                  <a:pt x="299" y="111"/>
                </a:lnTo>
                <a:lnTo>
                  <a:pt x="300" y="110"/>
                </a:lnTo>
                <a:lnTo>
                  <a:pt x="300" y="109"/>
                </a:lnTo>
                <a:lnTo>
                  <a:pt x="301" y="108"/>
                </a:lnTo>
                <a:lnTo>
                  <a:pt x="301" y="107"/>
                </a:lnTo>
                <a:lnTo>
                  <a:pt x="301" y="107"/>
                </a:lnTo>
                <a:cubicBezTo>
                  <a:pt x="301" y="107"/>
                  <a:pt x="301" y="107"/>
                  <a:pt x="301" y="107"/>
                </a:cubicBezTo>
                <a:lnTo>
                  <a:pt x="301" y="107"/>
                </a:lnTo>
                <a:lnTo>
                  <a:pt x="301" y="107"/>
                </a:lnTo>
                <a:lnTo>
                  <a:pt x="301" y="108"/>
                </a:lnTo>
                <a:lnTo>
                  <a:pt x="301" y="108"/>
                </a:lnTo>
                <a:lnTo>
                  <a:pt x="300" y="109"/>
                </a:lnTo>
                <a:lnTo>
                  <a:pt x="299" y="111"/>
                </a:lnTo>
                <a:lnTo>
                  <a:pt x="299" y="112"/>
                </a:lnTo>
                <a:cubicBezTo>
                  <a:pt x="298" y="113"/>
                  <a:pt x="298" y="114"/>
                  <a:pt x="297" y="115"/>
                </a:cubicBezTo>
                <a:lnTo>
                  <a:pt x="297" y="115"/>
                </a:lnTo>
                <a:lnTo>
                  <a:pt x="297" y="116"/>
                </a:lnTo>
                <a:lnTo>
                  <a:pt x="296" y="117"/>
                </a:lnTo>
                <a:lnTo>
                  <a:pt x="296" y="118"/>
                </a:lnTo>
                <a:lnTo>
                  <a:pt x="296" y="118"/>
                </a:lnTo>
                <a:lnTo>
                  <a:pt x="295" y="119"/>
                </a:lnTo>
                <a:lnTo>
                  <a:pt x="295" y="119"/>
                </a:lnTo>
                <a:cubicBezTo>
                  <a:pt x="295" y="119"/>
                  <a:pt x="295" y="119"/>
                  <a:pt x="295" y="119"/>
                </a:cubicBezTo>
                <a:cubicBezTo>
                  <a:pt x="276" y="107"/>
                  <a:pt x="270" y="88"/>
                  <a:pt x="270" y="69"/>
                </a:cubicBezTo>
                <a:cubicBezTo>
                  <a:pt x="270" y="31"/>
                  <a:pt x="314" y="19"/>
                  <a:pt x="333" y="13"/>
                </a:cubicBezTo>
                <a:cubicBezTo>
                  <a:pt x="358" y="6"/>
                  <a:pt x="383" y="6"/>
                  <a:pt x="383" y="6"/>
                </a:cubicBezTo>
                <a:cubicBezTo>
                  <a:pt x="402" y="0"/>
                  <a:pt x="402" y="0"/>
                  <a:pt x="402"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2" name="标题 1"/>
          <p:cNvSpPr>
            <a:spLocks noGrp="1"/>
          </p:cNvSpPr>
          <p:nvPr>
            <p:ph type="title" hasCustomPrompt="1"/>
            <p:custDataLst>
              <p:tags r:id="rId9"/>
            </p:custDataLst>
          </p:nvPr>
        </p:nvSpPr>
        <p:spPr>
          <a:xfrm>
            <a:off x="1522800" y="1339200"/>
            <a:ext cx="9144000" cy="2386800"/>
          </a:xfrm>
        </p:spPr>
        <p:txBody>
          <a:bodyPr anchor="b">
            <a:normAutofit/>
          </a:bodyPr>
          <a:lstStyle>
            <a:lvl1pPr algn="ctr">
              <a:defRPr sz="6000" cap="all" baseline="0">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a:normAutofit/>
          </a:bodyPr>
          <a:lstStyle>
            <a:lvl1pPr algn="ctr">
              <a:defRPr cap="all"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0"/>
            <a:ext cx="12192000" cy="6858000"/>
            <a:chOff x="0" y="0"/>
            <a:chExt cx="12192000" cy="6858000"/>
          </a:xfrm>
        </p:grpSpPr>
        <p:sp>
          <p:nvSpPr>
            <p:cNvPr id="8" name="矩形 7"/>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5"/>
              </p:custDataLst>
            </p:nvPr>
          </p:nvPicPr>
          <p:blipFill>
            <a:blip r:embed="rId6"/>
            <a:stretch>
              <a:fillRect/>
            </a:stretch>
          </p:blipFill>
          <p:spPr>
            <a:xfrm rot="6515120">
              <a:off x="1110431" y="1298923"/>
              <a:ext cx="4173973" cy="4173973"/>
            </a:xfrm>
            <a:prstGeom prst="rect">
              <a:avLst/>
            </a:prstGeom>
          </p:spPr>
        </p:pic>
      </p:grpSp>
      <p:sp>
        <p:nvSpPr>
          <p:cNvPr id="16" name="日期占位符 15"/>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8"/>
            </p:custDataLst>
          </p:nvPr>
        </p:nvSpPr>
        <p:spPr/>
        <p:txBody>
          <a:bodyPr/>
          <a:lstStyle/>
          <a:p>
            <a:endParaRPr lang="zh-CN" altLang="en-US" dirty="0"/>
          </a:p>
        </p:txBody>
      </p:sp>
      <p:sp>
        <p:nvSpPr>
          <p:cNvPr id="18" name="灯片编号占位符 17"/>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10" name="任意多边形: 形状 9"/>
          <p:cNvSpPr/>
          <p:nvPr userDrawn="1">
            <p:custDataLst>
              <p:tags r:id="rId10"/>
            </p:custDataLst>
          </p:nvPr>
        </p:nvSpPr>
        <p:spPr>
          <a:xfrm>
            <a:off x="4504932" y="3574104"/>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rgbClr val="64626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11"/>
            </p:custDataLst>
          </p:nvPr>
        </p:nvSpPr>
        <p:spPr>
          <a:xfrm>
            <a:off x="3426350" y="2208015"/>
            <a:ext cx="8048631" cy="1295045"/>
          </a:xfrm>
        </p:spPr>
        <p:txBody>
          <a:bodyPr lIns="90000" tIns="46800" rIns="90000" bIns="0" anchor="b" anchorCtr="0">
            <a:normAutofit/>
          </a:bodyPr>
          <a:lstStyle>
            <a:lvl1pPr algn="ctr">
              <a:defRPr sz="5400" spc="600" baseline="0">
                <a:solidFill>
                  <a:schemeClr val="tx1">
                    <a:lumMod val="85000"/>
                    <a:lumOff val="15000"/>
                  </a:schemeClr>
                </a:solidFill>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2"/>
            </p:custDataLst>
          </p:nvPr>
        </p:nvSpPr>
        <p:spPr>
          <a:xfrm>
            <a:off x="3426350" y="3786404"/>
            <a:ext cx="8048631" cy="613318"/>
          </a:xfrm>
        </p:spPr>
        <p:txBody>
          <a:bodyPr lIns="90000" tIns="0" rIns="90000" bIns="0">
            <a:normAutofit/>
          </a:bodyPr>
          <a:lstStyle>
            <a:lvl1pPr marL="0" indent="0" algn="ctr"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4"/>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userDrawn="1">
            <p:custDataLst>
              <p:tags r:id="rId2"/>
            </p:custDataLst>
          </p:nvPr>
        </p:nvGrpSpPr>
        <p:grpSpPr>
          <a:xfrm>
            <a:off x="0" y="0"/>
            <a:ext cx="12192000" cy="6858000"/>
            <a:chOff x="0" y="0"/>
            <a:chExt cx="12192000" cy="6858000"/>
          </a:xfrm>
        </p:grpSpPr>
        <p:sp>
          <p:nvSpPr>
            <p:cNvPr id="8" name="矩形 7"/>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Freeform 197"/>
            <p:cNvSpPr>
              <a:spLocks noEditPoints="1"/>
            </p:cNvSpPr>
            <p:nvPr>
              <p:custDataLst>
                <p:tags r:id="rId5"/>
              </p:custDataLst>
            </p:nvPr>
          </p:nvSpPr>
          <p:spPr bwMode="auto">
            <a:xfrm>
              <a:off x="887920" y="2355307"/>
              <a:ext cx="4400694" cy="2169900"/>
            </a:xfrm>
            <a:custGeom>
              <a:avLst/>
              <a:gdLst>
                <a:gd name="T0" fmla="*/ 238 w 1347"/>
                <a:gd name="T1" fmla="*/ 94 h 671"/>
                <a:gd name="T2" fmla="*/ 264 w 1347"/>
                <a:gd name="T3" fmla="*/ 254 h 671"/>
                <a:gd name="T4" fmla="*/ 296 w 1347"/>
                <a:gd name="T5" fmla="*/ 275 h 671"/>
                <a:gd name="T6" fmla="*/ 85 w 1347"/>
                <a:gd name="T7" fmla="*/ 295 h 671"/>
                <a:gd name="T8" fmla="*/ 89 w 1347"/>
                <a:gd name="T9" fmla="*/ 658 h 671"/>
                <a:gd name="T10" fmla="*/ 599 w 1347"/>
                <a:gd name="T11" fmla="*/ 658 h 671"/>
                <a:gd name="T12" fmla="*/ 1159 w 1347"/>
                <a:gd name="T13" fmla="*/ 608 h 671"/>
                <a:gd name="T14" fmla="*/ 1287 w 1347"/>
                <a:gd name="T15" fmla="*/ 397 h 671"/>
                <a:gd name="T16" fmla="*/ 948 w 1347"/>
                <a:gd name="T17" fmla="*/ 248 h 671"/>
                <a:gd name="T18" fmla="*/ 940 w 1347"/>
                <a:gd name="T19" fmla="*/ 85 h 671"/>
                <a:gd name="T20" fmla="*/ 1148 w 1347"/>
                <a:gd name="T21" fmla="*/ 64 h 671"/>
                <a:gd name="T22" fmla="*/ 1115 w 1347"/>
                <a:gd name="T23" fmla="*/ 14 h 671"/>
                <a:gd name="T24" fmla="*/ 755 w 1347"/>
                <a:gd name="T25" fmla="*/ 23 h 671"/>
                <a:gd name="T26" fmla="*/ 268 w 1347"/>
                <a:gd name="T27" fmla="*/ 8 h 671"/>
                <a:gd name="T28" fmla="*/ 19 w 1347"/>
                <a:gd name="T29" fmla="*/ 29 h 671"/>
                <a:gd name="T30" fmla="*/ 1201 w 1347"/>
                <a:gd name="T31" fmla="*/ 47 h 671"/>
                <a:gd name="T32" fmla="*/ 1190 w 1347"/>
                <a:gd name="T33" fmla="*/ 21 h 671"/>
                <a:gd name="T34" fmla="*/ 1140 w 1347"/>
                <a:gd name="T35" fmla="*/ 42 h 671"/>
                <a:gd name="T36" fmla="*/ 1110 w 1347"/>
                <a:gd name="T37" fmla="*/ 31 h 671"/>
                <a:gd name="T38" fmla="*/ 270 w 1347"/>
                <a:gd name="T39" fmla="*/ 190 h 671"/>
                <a:gd name="T40" fmla="*/ 77 w 1347"/>
                <a:gd name="T41" fmla="*/ 339 h 671"/>
                <a:gd name="T42" fmla="*/ 95 w 1347"/>
                <a:gd name="T43" fmla="*/ 651 h 671"/>
                <a:gd name="T44" fmla="*/ 100 w 1347"/>
                <a:gd name="T45" fmla="*/ 578 h 671"/>
                <a:gd name="T46" fmla="*/ 146 w 1347"/>
                <a:gd name="T47" fmla="*/ 643 h 671"/>
                <a:gd name="T48" fmla="*/ 243 w 1347"/>
                <a:gd name="T49" fmla="*/ 636 h 671"/>
                <a:gd name="T50" fmla="*/ 416 w 1347"/>
                <a:gd name="T51" fmla="*/ 654 h 671"/>
                <a:gd name="T52" fmla="*/ 590 w 1347"/>
                <a:gd name="T53" fmla="*/ 639 h 671"/>
                <a:gd name="T54" fmla="*/ 693 w 1347"/>
                <a:gd name="T55" fmla="*/ 644 h 671"/>
                <a:gd name="T56" fmla="*/ 764 w 1347"/>
                <a:gd name="T57" fmla="*/ 644 h 671"/>
                <a:gd name="T58" fmla="*/ 1069 w 1347"/>
                <a:gd name="T59" fmla="*/ 636 h 671"/>
                <a:gd name="T60" fmla="*/ 1202 w 1347"/>
                <a:gd name="T61" fmla="*/ 548 h 671"/>
                <a:gd name="T62" fmla="*/ 1317 w 1347"/>
                <a:gd name="T63" fmla="*/ 474 h 671"/>
                <a:gd name="T64" fmla="*/ 1318 w 1347"/>
                <a:gd name="T65" fmla="*/ 460 h 671"/>
                <a:gd name="T66" fmla="*/ 879 w 1347"/>
                <a:gd name="T67" fmla="*/ 615 h 671"/>
                <a:gd name="T68" fmla="*/ 219 w 1347"/>
                <a:gd name="T69" fmla="*/ 628 h 671"/>
                <a:gd name="T70" fmla="*/ 87 w 1347"/>
                <a:gd name="T71" fmla="*/ 347 h 671"/>
                <a:gd name="T72" fmla="*/ 278 w 1347"/>
                <a:gd name="T73" fmla="*/ 301 h 671"/>
                <a:gd name="T74" fmla="*/ 313 w 1347"/>
                <a:gd name="T75" fmla="*/ 320 h 671"/>
                <a:gd name="T76" fmla="*/ 899 w 1347"/>
                <a:gd name="T77" fmla="*/ 298 h 671"/>
                <a:gd name="T78" fmla="*/ 826 w 1347"/>
                <a:gd name="T79" fmla="*/ 330 h 671"/>
                <a:gd name="T80" fmla="*/ 889 w 1347"/>
                <a:gd name="T81" fmla="*/ 296 h 671"/>
                <a:gd name="T82" fmla="*/ 791 w 1347"/>
                <a:gd name="T83" fmla="*/ 343 h 671"/>
                <a:gd name="T84" fmla="*/ 1030 w 1347"/>
                <a:gd name="T85" fmla="*/ 327 h 671"/>
                <a:gd name="T86" fmla="*/ 1000 w 1347"/>
                <a:gd name="T87" fmla="*/ 307 h 671"/>
                <a:gd name="T88" fmla="*/ 951 w 1347"/>
                <a:gd name="T89" fmla="*/ 280 h 671"/>
                <a:gd name="T90" fmla="*/ 288 w 1347"/>
                <a:gd name="T91" fmla="*/ 342 h 671"/>
                <a:gd name="T92" fmla="*/ 905 w 1347"/>
                <a:gd name="T93" fmla="*/ 318 h 671"/>
                <a:gd name="T94" fmla="*/ 908 w 1347"/>
                <a:gd name="T95" fmla="*/ 243 h 671"/>
                <a:gd name="T96" fmla="*/ 927 w 1347"/>
                <a:gd name="T97" fmla="*/ 178 h 671"/>
                <a:gd name="T98" fmla="*/ 914 w 1347"/>
                <a:gd name="T99" fmla="*/ 184 h 671"/>
                <a:gd name="T100" fmla="*/ 905 w 1347"/>
                <a:gd name="T101" fmla="*/ 24 h 671"/>
                <a:gd name="T102" fmla="*/ 923 w 1347"/>
                <a:gd name="T103" fmla="*/ 71 h 671"/>
                <a:gd name="T104" fmla="*/ 900 w 1347"/>
                <a:gd name="T105" fmla="*/ 115 h 671"/>
                <a:gd name="T106" fmla="*/ 791 w 1347"/>
                <a:gd name="T107" fmla="*/ 35 h 671"/>
                <a:gd name="T108" fmla="*/ 881 w 1347"/>
                <a:gd name="T109" fmla="*/ 71 h 671"/>
                <a:gd name="T110" fmla="*/ 903 w 1347"/>
                <a:gd name="T111" fmla="*/ 232 h 671"/>
                <a:gd name="T112" fmla="*/ 295 w 1347"/>
                <a:gd name="T113" fmla="*/ 189 h 671"/>
                <a:gd name="T114" fmla="*/ 272 w 1347"/>
                <a:gd name="T115" fmla="*/ 24 h 671"/>
                <a:gd name="T116" fmla="*/ 271 w 1347"/>
                <a:gd name="T117" fmla="*/ 68 h 671"/>
                <a:gd name="T118" fmla="*/ 265 w 1347"/>
                <a:gd name="T119" fmla="*/ 133 h 671"/>
                <a:gd name="T120" fmla="*/ 266 w 1347"/>
                <a:gd name="T121" fmla="*/ 85 h 671"/>
                <a:gd name="T122" fmla="*/ 18 w 1347"/>
                <a:gd name="T123" fmla="*/ 4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7" h="671">
                  <a:moveTo>
                    <a:pt x="4" y="49"/>
                  </a:moveTo>
                  <a:lnTo>
                    <a:pt x="4" y="49"/>
                  </a:lnTo>
                  <a:lnTo>
                    <a:pt x="11" y="51"/>
                  </a:lnTo>
                  <a:lnTo>
                    <a:pt x="18" y="53"/>
                  </a:lnTo>
                  <a:lnTo>
                    <a:pt x="32" y="54"/>
                  </a:lnTo>
                  <a:lnTo>
                    <a:pt x="48" y="54"/>
                  </a:lnTo>
                  <a:lnTo>
                    <a:pt x="63" y="51"/>
                  </a:lnTo>
                  <a:lnTo>
                    <a:pt x="63" y="51"/>
                  </a:lnTo>
                  <a:lnTo>
                    <a:pt x="75" y="54"/>
                  </a:lnTo>
                  <a:lnTo>
                    <a:pt x="85" y="54"/>
                  </a:lnTo>
                  <a:lnTo>
                    <a:pt x="108" y="53"/>
                  </a:lnTo>
                  <a:lnTo>
                    <a:pt x="108" y="53"/>
                  </a:lnTo>
                  <a:lnTo>
                    <a:pt x="111" y="54"/>
                  </a:lnTo>
                  <a:lnTo>
                    <a:pt x="114" y="55"/>
                  </a:lnTo>
                  <a:lnTo>
                    <a:pt x="130" y="58"/>
                  </a:lnTo>
                  <a:lnTo>
                    <a:pt x="153" y="58"/>
                  </a:lnTo>
                  <a:lnTo>
                    <a:pt x="178" y="58"/>
                  </a:lnTo>
                  <a:lnTo>
                    <a:pt x="229" y="55"/>
                  </a:lnTo>
                  <a:lnTo>
                    <a:pt x="259" y="54"/>
                  </a:lnTo>
                  <a:lnTo>
                    <a:pt x="259" y="54"/>
                  </a:lnTo>
                  <a:lnTo>
                    <a:pt x="252" y="58"/>
                  </a:lnTo>
                  <a:lnTo>
                    <a:pt x="245" y="62"/>
                  </a:lnTo>
                  <a:lnTo>
                    <a:pt x="242" y="70"/>
                  </a:lnTo>
                  <a:lnTo>
                    <a:pt x="239" y="77"/>
                  </a:lnTo>
                  <a:lnTo>
                    <a:pt x="238" y="85"/>
                  </a:lnTo>
                  <a:lnTo>
                    <a:pt x="238" y="94"/>
                  </a:lnTo>
                  <a:lnTo>
                    <a:pt x="239" y="101"/>
                  </a:lnTo>
                  <a:lnTo>
                    <a:pt x="242" y="108"/>
                  </a:lnTo>
                  <a:lnTo>
                    <a:pt x="242" y="108"/>
                  </a:lnTo>
                  <a:lnTo>
                    <a:pt x="244" y="120"/>
                  </a:lnTo>
                  <a:lnTo>
                    <a:pt x="249" y="132"/>
                  </a:lnTo>
                  <a:lnTo>
                    <a:pt x="252" y="137"/>
                  </a:lnTo>
                  <a:lnTo>
                    <a:pt x="256" y="142"/>
                  </a:lnTo>
                  <a:lnTo>
                    <a:pt x="260" y="144"/>
                  </a:lnTo>
                  <a:lnTo>
                    <a:pt x="266" y="147"/>
                  </a:lnTo>
                  <a:lnTo>
                    <a:pt x="266" y="147"/>
                  </a:lnTo>
                  <a:lnTo>
                    <a:pt x="266" y="159"/>
                  </a:lnTo>
                  <a:lnTo>
                    <a:pt x="266" y="159"/>
                  </a:lnTo>
                  <a:lnTo>
                    <a:pt x="262" y="162"/>
                  </a:lnTo>
                  <a:lnTo>
                    <a:pt x="259" y="166"/>
                  </a:lnTo>
                  <a:lnTo>
                    <a:pt x="258" y="171"/>
                  </a:lnTo>
                  <a:lnTo>
                    <a:pt x="255" y="176"/>
                  </a:lnTo>
                  <a:lnTo>
                    <a:pt x="254" y="188"/>
                  </a:lnTo>
                  <a:lnTo>
                    <a:pt x="255" y="200"/>
                  </a:lnTo>
                  <a:lnTo>
                    <a:pt x="258" y="212"/>
                  </a:lnTo>
                  <a:lnTo>
                    <a:pt x="261" y="224"/>
                  </a:lnTo>
                  <a:lnTo>
                    <a:pt x="266" y="235"/>
                  </a:lnTo>
                  <a:lnTo>
                    <a:pt x="270" y="242"/>
                  </a:lnTo>
                  <a:lnTo>
                    <a:pt x="270" y="242"/>
                  </a:lnTo>
                  <a:lnTo>
                    <a:pt x="267" y="245"/>
                  </a:lnTo>
                  <a:lnTo>
                    <a:pt x="265" y="249"/>
                  </a:lnTo>
                  <a:lnTo>
                    <a:pt x="264" y="254"/>
                  </a:lnTo>
                  <a:lnTo>
                    <a:pt x="262" y="259"/>
                  </a:lnTo>
                  <a:lnTo>
                    <a:pt x="262" y="263"/>
                  </a:lnTo>
                  <a:lnTo>
                    <a:pt x="264" y="268"/>
                  </a:lnTo>
                  <a:lnTo>
                    <a:pt x="265" y="272"/>
                  </a:lnTo>
                  <a:lnTo>
                    <a:pt x="268" y="274"/>
                  </a:lnTo>
                  <a:lnTo>
                    <a:pt x="268" y="274"/>
                  </a:lnTo>
                  <a:lnTo>
                    <a:pt x="272" y="274"/>
                  </a:lnTo>
                  <a:lnTo>
                    <a:pt x="273" y="273"/>
                  </a:lnTo>
                  <a:lnTo>
                    <a:pt x="274" y="269"/>
                  </a:lnTo>
                  <a:lnTo>
                    <a:pt x="274" y="265"/>
                  </a:lnTo>
                  <a:lnTo>
                    <a:pt x="274" y="256"/>
                  </a:lnTo>
                  <a:lnTo>
                    <a:pt x="274" y="253"/>
                  </a:lnTo>
                  <a:lnTo>
                    <a:pt x="276" y="250"/>
                  </a:lnTo>
                  <a:lnTo>
                    <a:pt x="276" y="250"/>
                  </a:lnTo>
                  <a:lnTo>
                    <a:pt x="278" y="251"/>
                  </a:lnTo>
                  <a:lnTo>
                    <a:pt x="278" y="251"/>
                  </a:lnTo>
                  <a:lnTo>
                    <a:pt x="282" y="254"/>
                  </a:lnTo>
                  <a:lnTo>
                    <a:pt x="285" y="255"/>
                  </a:lnTo>
                  <a:lnTo>
                    <a:pt x="289" y="256"/>
                  </a:lnTo>
                  <a:lnTo>
                    <a:pt x="294" y="255"/>
                  </a:lnTo>
                  <a:lnTo>
                    <a:pt x="294" y="255"/>
                  </a:lnTo>
                  <a:lnTo>
                    <a:pt x="295" y="260"/>
                  </a:lnTo>
                  <a:lnTo>
                    <a:pt x="296" y="265"/>
                  </a:lnTo>
                  <a:lnTo>
                    <a:pt x="296" y="271"/>
                  </a:lnTo>
                  <a:lnTo>
                    <a:pt x="296" y="275"/>
                  </a:lnTo>
                  <a:lnTo>
                    <a:pt x="296" y="275"/>
                  </a:lnTo>
                  <a:lnTo>
                    <a:pt x="268" y="275"/>
                  </a:lnTo>
                  <a:lnTo>
                    <a:pt x="242" y="275"/>
                  </a:lnTo>
                  <a:lnTo>
                    <a:pt x="189" y="277"/>
                  </a:lnTo>
                  <a:lnTo>
                    <a:pt x="189" y="277"/>
                  </a:lnTo>
                  <a:lnTo>
                    <a:pt x="165" y="275"/>
                  </a:lnTo>
                  <a:lnTo>
                    <a:pt x="153" y="274"/>
                  </a:lnTo>
                  <a:lnTo>
                    <a:pt x="141" y="272"/>
                  </a:lnTo>
                  <a:lnTo>
                    <a:pt x="141" y="272"/>
                  </a:lnTo>
                  <a:lnTo>
                    <a:pt x="136" y="271"/>
                  </a:lnTo>
                  <a:lnTo>
                    <a:pt x="130" y="272"/>
                  </a:lnTo>
                  <a:lnTo>
                    <a:pt x="128" y="273"/>
                  </a:lnTo>
                  <a:lnTo>
                    <a:pt x="126" y="274"/>
                  </a:lnTo>
                  <a:lnTo>
                    <a:pt x="128" y="275"/>
                  </a:lnTo>
                  <a:lnTo>
                    <a:pt x="130" y="278"/>
                  </a:lnTo>
                  <a:lnTo>
                    <a:pt x="130" y="278"/>
                  </a:lnTo>
                  <a:lnTo>
                    <a:pt x="124" y="280"/>
                  </a:lnTo>
                  <a:lnTo>
                    <a:pt x="118" y="282"/>
                  </a:lnTo>
                  <a:lnTo>
                    <a:pt x="111" y="284"/>
                  </a:lnTo>
                  <a:lnTo>
                    <a:pt x="105" y="286"/>
                  </a:lnTo>
                  <a:lnTo>
                    <a:pt x="105" y="286"/>
                  </a:lnTo>
                  <a:lnTo>
                    <a:pt x="102" y="285"/>
                  </a:lnTo>
                  <a:lnTo>
                    <a:pt x="100" y="284"/>
                  </a:lnTo>
                  <a:lnTo>
                    <a:pt x="99" y="284"/>
                  </a:lnTo>
                  <a:lnTo>
                    <a:pt x="96" y="285"/>
                  </a:lnTo>
                  <a:lnTo>
                    <a:pt x="90" y="289"/>
                  </a:lnTo>
                  <a:lnTo>
                    <a:pt x="85" y="295"/>
                  </a:lnTo>
                  <a:lnTo>
                    <a:pt x="76" y="308"/>
                  </a:lnTo>
                  <a:lnTo>
                    <a:pt x="71" y="316"/>
                  </a:lnTo>
                  <a:lnTo>
                    <a:pt x="71" y="316"/>
                  </a:lnTo>
                  <a:lnTo>
                    <a:pt x="69" y="318"/>
                  </a:lnTo>
                  <a:lnTo>
                    <a:pt x="66" y="320"/>
                  </a:lnTo>
                  <a:lnTo>
                    <a:pt x="63" y="327"/>
                  </a:lnTo>
                  <a:lnTo>
                    <a:pt x="61" y="337"/>
                  </a:lnTo>
                  <a:lnTo>
                    <a:pt x="61" y="349"/>
                  </a:lnTo>
                  <a:lnTo>
                    <a:pt x="61" y="372"/>
                  </a:lnTo>
                  <a:lnTo>
                    <a:pt x="64" y="387"/>
                  </a:lnTo>
                  <a:lnTo>
                    <a:pt x="64" y="387"/>
                  </a:lnTo>
                  <a:lnTo>
                    <a:pt x="66" y="409"/>
                  </a:lnTo>
                  <a:lnTo>
                    <a:pt x="70" y="431"/>
                  </a:lnTo>
                  <a:lnTo>
                    <a:pt x="70" y="431"/>
                  </a:lnTo>
                  <a:lnTo>
                    <a:pt x="75" y="471"/>
                  </a:lnTo>
                  <a:lnTo>
                    <a:pt x="77" y="510"/>
                  </a:lnTo>
                  <a:lnTo>
                    <a:pt x="77" y="550"/>
                  </a:lnTo>
                  <a:lnTo>
                    <a:pt x="76" y="589"/>
                  </a:lnTo>
                  <a:lnTo>
                    <a:pt x="76" y="589"/>
                  </a:lnTo>
                  <a:lnTo>
                    <a:pt x="75" y="607"/>
                  </a:lnTo>
                  <a:lnTo>
                    <a:pt x="75" y="616"/>
                  </a:lnTo>
                  <a:lnTo>
                    <a:pt x="75" y="626"/>
                  </a:lnTo>
                  <a:lnTo>
                    <a:pt x="77" y="636"/>
                  </a:lnTo>
                  <a:lnTo>
                    <a:pt x="79" y="644"/>
                  </a:lnTo>
                  <a:lnTo>
                    <a:pt x="83" y="652"/>
                  </a:lnTo>
                  <a:lnTo>
                    <a:pt x="89" y="658"/>
                  </a:lnTo>
                  <a:lnTo>
                    <a:pt x="89" y="658"/>
                  </a:lnTo>
                  <a:lnTo>
                    <a:pt x="90" y="661"/>
                  </a:lnTo>
                  <a:lnTo>
                    <a:pt x="91" y="662"/>
                  </a:lnTo>
                  <a:lnTo>
                    <a:pt x="93" y="663"/>
                  </a:lnTo>
                  <a:lnTo>
                    <a:pt x="95" y="663"/>
                  </a:lnTo>
                  <a:lnTo>
                    <a:pt x="95" y="663"/>
                  </a:lnTo>
                  <a:lnTo>
                    <a:pt x="101" y="666"/>
                  </a:lnTo>
                  <a:lnTo>
                    <a:pt x="108" y="668"/>
                  </a:lnTo>
                  <a:lnTo>
                    <a:pt x="124" y="671"/>
                  </a:lnTo>
                  <a:lnTo>
                    <a:pt x="141" y="671"/>
                  </a:lnTo>
                  <a:lnTo>
                    <a:pt x="158" y="671"/>
                  </a:lnTo>
                  <a:lnTo>
                    <a:pt x="193" y="667"/>
                  </a:lnTo>
                  <a:lnTo>
                    <a:pt x="223" y="663"/>
                  </a:lnTo>
                  <a:lnTo>
                    <a:pt x="223" y="663"/>
                  </a:lnTo>
                  <a:lnTo>
                    <a:pt x="260" y="662"/>
                  </a:lnTo>
                  <a:lnTo>
                    <a:pt x="297" y="663"/>
                  </a:lnTo>
                  <a:lnTo>
                    <a:pt x="335" y="664"/>
                  </a:lnTo>
                  <a:lnTo>
                    <a:pt x="373" y="666"/>
                  </a:lnTo>
                  <a:lnTo>
                    <a:pt x="373" y="666"/>
                  </a:lnTo>
                  <a:lnTo>
                    <a:pt x="410" y="663"/>
                  </a:lnTo>
                  <a:lnTo>
                    <a:pt x="448" y="661"/>
                  </a:lnTo>
                  <a:lnTo>
                    <a:pt x="485" y="657"/>
                  </a:lnTo>
                  <a:lnTo>
                    <a:pt x="504" y="657"/>
                  </a:lnTo>
                  <a:lnTo>
                    <a:pt x="524" y="657"/>
                  </a:lnTo>
                  <a:lnTo>
                    <a:pt x="524" y="657"/>
                  </a:lnTo>
                  <a:lnTo>
                    <a:pt x="599" y="658"/>
                  </a:lnTo>
                  <a:lnTo>
                    <a:pt x="675" y="657"/>
                  </a:lnTo>
                  <a:lnTo>
                    <a:pt x="675" y="657"/>
                  </a:lnTo>
                  <a:lnTo>
                    <a:pt x="693" y="658"/>
                  </a:lnTo>
                  <a:lnTo>
                    <a:pt x="711" y="660"/>
                  </a:lnTo>
                  <a:lnTo>
                    <a:pt x="729" y="662"/>
                  </a:lnTo>
                  <a:lnTo>
                    <a:pt x="747" y="662"/>
                  </a:lnTo>
                  <a:lnTo>
                    <a:pt x="747" y="662"/>
                  </a:lnTo>
                  <a:lnTo>
                    <a:pt x="764" y="661"/>
                  </a:lnTo>
                  <a:lnTo>
                    <a:pt x="782" y="660"/>
                  </a:lnTo>
                  <a:lnTo>
                    <a:pt x="799" y="658"/>
                  </a:lnTo>
                  <a:lnTo>
                    <a:pt x="816" y="657"/>
                  </a:lnTo>
                  <a:lnTo>
                    <a:pt x="816" y="657"/>
                  </a:lnTo>
                  <a:lnTo>
                    <a:pt x="891" y="657"/>
                  </a:lnTo>
                  <a:lnTo>
                    <a:pt x="927" y="656"/>
                  </a:lnTo>
                  <a:lnTo>
                    <a:pt x="964" y="654"/>
                  </a:lnTo>
                  <a:lnTo>
                    <a:pt x="964" y="654"/>
                  </a:lnTo>
                  <a:lnTo>
                    <a:pt x="998" y="652"/>
                  </a:lnTo>
                  <a:lnTo>
                    <a:pt x="1033" y="650"/>
                  </a:lnTo>
                  <a:lnTo>
                    <a:pt x="1051" y="649"/>
                  </a:lnTo>
                  <a:lnTo>
                    <a:pt x="1068" y="646"/>
                  </a:lnTo>
                  <a:lnTo>
                    <a:pt x="1085" y="643"/>
                  </a:lnTo>
                  <a:lnTo>
                    <a:pt x="1100" y="637"/>
                  </a:lnTo>
                  <a:lnTo>
                    <a:pt x="1100" y="637"/>
                  </a:lnTo>
                  <a:lnTo>
                    <a:pt x="1116" y="631"/>
                  </a:lnTo>
                  <a:lnTo>
                    <a:pt x="1130" y="624"/>
                  </a:lnTo>
                  <a:lnTo>
                    <a:pt x="1159" y="608"/>
                  </a:lnTo>
                  <a:lnTo>
                    <a:pt x="1215" y="573"/>
                  </a:lnTo>
                  <a:lnTo>
                    <a:pt x="1215" y="573"/>
                  </a:lnTo>
                  <a:lnTo>
                    <a:pt x="1224" y="571"/>
                  </a:lnTo>
                  <a:lnTo>
                    <a:pt x="1234" y="566"/>
                  </a:lnTo>
                  <a:lnTo>
                    <a:pt x="1243" y="561"/>
                  </a:lnTo>
                  <a:lnTo>
                    <a:pt x="1253" y="555"/>
                  </a:lnTo>
                  <a:lnTo>
                    <a:pt x="1271" y="540"/>
                  </a:lnTo>
                  <a:lnTo>
                    <a:pt x="1286" y="527"/>
                  </a:lnTo>
                  <a:lnTo>
                    <a:pt x="1286" y="527"/>
                  </a:lnTo>
                  <a:lnTo>
                    <a:pt x="1306" y="510"/>
                  </a:lnTo>
                  <a:lnTo>
                    <a:pt x="1323" y="495"/>
                  </a:lnTo>
                  <a:lnTo>
                    <a:pt x="1330" y="487"/>
                  </a:lnTo>
                  <a:lnTo>
                    <a:pt x="1336" y="480"/>
                  </a:lnTo>
                  <a:lnTo>
                    <a:pt x="1340" y="472"/>
                  </a:lnTo>
                  <a:lnTo>
                    <a:pt x="1343" y="466"/>
                  </a:lnTo>
                  <a:lnTo>
                    <a:pt x="1343" y="466"/>
                  </a:lnTo>
                  <a:lnTo>
                    <a:pt x="1346" y="460"/>
                  </a:lnTo>
                  <a:lnTo>
                    <a:pt x="1347" y="455"/>
                  </a:lnTo>
                  <a:lnTo>
                    <a:pt x="1347" y="449"/>
                  </a:lnTo>
                  <a:lnTo>
                    <a:pt x="1345" y="444"/>
                  </a:lnTo>
                  <a:lnTo>
                    <a:pt x="1342" y="438"/>
                  </a:lnTo>
                  <a:lnTo>
                    <a:pt x="1338" y="433"/>
                  </a:lnTo>
                  <a:lnTo>
                    <a:pt x="1329" y="425"/>
                  </a:lnTo>
                  <a:lnTo>
                    <a:pt x="1318" y="416"/>
                  </a:lnTo>
                  <a:lnTo>
                    <a:pt x="1306" y="408"/>
                  </a:lnTo>
                  <a:lnTo>
                    <a:pt x="1287" y="397"/>
                  </a:lnTo>
                  <a:lnTo>
                    <a:pt x="1287" y="397"/>
                  </a:lnTo>
                  <a:lnTo>
                    <a:pt x="1275" y="389"/>
                  </a:lnTo>
                  <a:lnTo>
                    <a:pt x="1264" y="379"/>
                  </a:lnTo>
                  <a:lnTo>
                    <a:pt x="1243" y="360"/>
                  </a:lnTo>
                  <a:lnTo>
                    <a:pt x="1223" y="339"/>
                  </a:lnTo>
                  <a:lnTo>
                    <a:pt x="1212" y="330"/>
                  </a:lnTo>
                  <a:lnTo>
                    <a:pt x="1201" y="320"/>
                  </a:lnTo>
                  <a:lnTo>
                    <a:pt x="1201" y="320"/>
                  </a:lnTo>
                  <a:lnTo>
                    <a:pt x="1181" y="306"/>
                  </a:lnTo>
                  <a:lnTo>
                    <a:pt x="1159" y="291"/>
                  </a:lnTo>
                  <a:lnTo>
                    <a:pt x="1137" y="277"/>
                  </a:lnTo>
                  <a:lnTo>
                    <a:pt x="1115" y="266"/>
                  </a:lnTo>
                  <a:lnTo>
                    <a:pt x="1115" y="266"/>
                  </a:lnTo>
                  <a:lnTo>
                    <a:pt x="1105" y="262"/>
                  </a:lnTo>
                  <a:lnTo>
                    <a:pt x="1088" y="257"/>
                  </a:lnTo>
                  <a:lnTo>
                    <a:pt x="1080" y="256"/>
                  </a:lnTo>
                  <a:lnTo>
                    <a:pt x="1072" y="256"/>
                  </a:lnTo>
                  <a:lnTo>
                    <a:pt x="1070" y="256"/>
                  </a:lnTo>
                  <a:lnTo>
                    <a:pt x="1069" y="257"/>
                  </a:lnTo>
                  <a:lnTo>
                    <a:pt x="1068" y="260"/>
                  </a:lnTo>
                  <a:lnTo>
                    <a:pt x="1069" y="262"/>
                  </a:lnTo>
                  <a:lnTo>
                    <a:pt x="1069" y="262"/>
                  </a:lnTo>
                  <a:lnTo>
                    <a:pt x="952" y="263"/>
                  </a:lnTo>
                  <a:lnTo>
                    <a:pt x="952" y="263"/>
                  </a:lnTo>
                  <a:lnTo>
                    <a:pt x="951" y="256"/>
                  </a:lnTo>
                  <a:lnTo>
                    <a:pt x="948" y="248"/>
                  </a:lnTo>
                  <a:lnTo>
                    <a:pt x="944" y="241"/>
                  </a:lnTo>
                  <a:lnTo>
                    <a:pt x="939" y="235"/>
                  </a:lnTo>
                  <a:lnTo>
                    <a:pt x="939" y="235"/>
                  </a:lnTo>
                  <a:lnTo>
                    <a:pt x="944" y="226"/>
                  </a:lnTo>
                  <a:lnTo>
                    <a:pt x="948" y="214"/>
                  </a:lnTo>
                  <a:lnTo>
                    <a:pt x="951" y="202"/>
                  </a:lnTo>
                  <a:lnTo>
                    <a:pt x="952" y="190"/>
                  </a:lnTo>
                  <a:lnTo>
                    <a:pt x="951" y="178"/>
                  </a:lnTo>
                  <a:lnTo>
                    <a:pt x="948" y="172"/>
                  </a:lnTo>
                  <a:lnTo>
                    <a:pt x="946" y="167"/>
                  </a:lnTo>
                  <a:lnTo>
                    <a:pt x="942" y="163"/>
                  </a:lnTo>
                  <a:lnTo>
                    <a:pt x="939" y="160"/>
                  </a:lnTo>
                  <a:lnTo>
                    <a:pt x="933" y="157"/>
                  </a:lnTo>
                  <a:lnTo>
                    <a:pt x="927" y="155"/>
                  </a:lnTo>
                  <a:lnTo>
                    <a:pt x="927" y="155"/>
                  </a:lnTo>
                  <a:lnTo>
                    <a:pt x="926" y="141"/>
                  </a:lnTo>
                  <a:lnTo>
                    <a:pt x="924" y="133"/>
                  </a:lnTo>
                  <a:lnTo>
                    <a:pt x="922" y="126"/>
                  </a:lnTo>
                  <a:lnTo>
                    <a:pt x="922" y="126"/>
                  </a:lnTo>
                  <a:lnTo>
                    <a:pt x="927" y="123"/>
                  </a:lnTo>
                  <a:lnTo>
                    <a:pt x="930" y="118"/>
                  </a:lnTo>
                  <a:lnTo>
                    <a:pt x="934" y="114"/>
                  </a:lnTo>
                  <a:lnTo>
                    <a:pt x="936" y="108"/>
                  </a:lnTo>
                  <a:lnTo>
                    <a:pt x="939" y="103"/>
                  </a:lnTo>
                  <a:lnTo>
                    <a:pt x="940" y="97"/>
                  </a:lnTo>
                  <a:lnTo>
                    <a:pt x="940" y="85"/>
                  </a:lnTo>
                  <a:lnTo>
                    <a:pt x="939" y="80"/>
                  </a:lnTo>
                  <a:lnTo>
                    <a:pt x="938" y="74"/>
                  </a:lnTo>
                  <a:lnTo>
                    <a:pt x="935" y="70"/>
                  </a:lnTo>
                  <a:lnTo>
                    <a:pt x="932" y="65"/>
                  </a:lnTo>
                  <a:lnTo>
                    <a:pt x="928" y="61"/>
                  </a:lnTo>
                  <a:lnTo>
                    <a:pt x="924" y="58"/>
                  </a:lnTo>
                  <a:lnTo>
                    <a:pt x="918" y="54"/>
                  </a:lnTo>
                  <a:lnTo>
                    <a:pt x="914" y="53"/>
                  </a:lnTo>
                  <a:lnTo>
                    <a:pt x="914" y="53"/>
                  </a:lnTo>
                  <a:lnTo>
                    <a:pt x="914" y="43"/>
                  </a:lnTo>
                  <a:lnTo>
                    <a:pt x="914" y="43"/>
                  </a:lnTo>
                  <a:lnTo>
                    <a:pt x="965" y="41"/>
                  </a:lnTo>
                  <a:lnTo>
                    <a:pt x="1018" y="38"/>
                  </a:lnTo>
                  <a:lnTo>
                    <a:pt x="1018" y="38"/>
                  </a:lnTo>
                  <a:lnTo>
                    <a:pt x="1044" y="38"/>
                  </a:lnTo>
                  <a:lnTo>
                    <a:pt x="1070" y="41"/>
                  </a:lnTo>
                  <a:lnTo>
                    <a:pt x="1095" y="42"/>
                  </a:lnTo>
                  <a:lnTo>
                    <a:pt x="1109" y="41"/>
                  </a:lnTo>
                  <a:lnTo>
                    <a:pt x="1121" y="39"/>
                  </a:lnTo>
                  <a:lnTo>
                    <a:pt x="1121" y="39"/>
                  </a:lnTo>
                  <a:lnTo>
                    <a:pt x="1123" y="44"/>
                  </a:lnTo>
                  <a:lnTo>
                    <a:pt x="1125" y="49"/>
                  </a:lnTo>
                  <a:lnTo>
                    <a:pt x="1128" y="53"/>
                  </a:lnTo>
                  <a:lnTo>
                    <a:pt x="1131" y="56"/>
                  </a:lnTo>
                  <a:lnTo>
                    <a:pt x="1140" y="61"/>
                  </a:lnTo>
                  <a:lnTo>
                    <a:pt x="1148" y="64"/>
                  </a:lnTo>
                  <a:lnTo>
                    <a:pt x="1159" y="65"/>
                  </a:lnTo>
                  <a:lnTo>
                    <a:pt x="1169" y="65"/>
                  </a:lnTo>
                  <a:lnTo>
                    <a:pt x="1178" y="64"/>
                  </a:lnTo>
                  <a:lnTo>
                    <a:pt x="1188" y="61"/>
                  </a:lnTo>
                  <a:lnTo>
                    <a:pt x="1188" y="61"/>
                  </a:lnTo>
                  <a:lnTo>
                    <a:pt x="1202" y="55"/>
                  </a:lnTo>
                  <a:lnTo>
                    <a:pt x="1224" y="45"/>
                  </a:lnTo>
                  <a:lnTo>
                    <a:pt x="1234" y="39"/>
                  </a:lnTo>
                  <a:lnTo>
                    <a:pt x="1241" y="33"/>
                  </a:lnTo>
                  <a:lnTo>
                    <a:pt x="1242" y="31"/>
                  </a:lnTo>
                  <a:lnTo>
                    <a:pt x="1242" y="29"/>
                  </a:lnTo>
                  <a:lnTo>
                    <a:pt x="1241" y="26"/>
                  </a:lnTo>
                  <a:lnTo>
                    <a:pt x="1239" y="24"/>
                  </a:lnTo>
                  <a:lnTo>
                    <a:pt x="1239" y="24"/>
                  </a:lnTo>
                  <a:lnTo>
                    <a:pt x="1213" y="14"/>
                  </a:lnTo>
                  <a:lnTo>
                    <a:pt x="1196" y="8"/>
                  </a:lnTo>
                  <a:lnTo>
                    <a:pt x="1177" y="3"/>
                  </a:lnTo>
                  <a:lnTo>
                    <a:pt x="1160" y="0"/>
                  </a:lnTo>
                  <a:lnTo>
                    <a:pt x="1152" y="0"/>
                  </a:lnTo>
                  <a:lnTo>
                    <a:pt x="1143" y="0"/>
                  </a:lnTo>
                  <a:lnTo>
                    <a:pt x="1137" y="2"/>
                  </a:lnTo>
                  <a:lnTo>
                    <a:pt x="1131" y="5"/>
                  </a:lnTo>
                  <a:lnTo>
                    <a:pt x="1128" y="9"/>
                  </a:lnTo>
                  <a:lnTo>
                    <a:pt x="1124" y="15"/>
                  </a:lnTo>
                  <a:lnTo>
                    <a:pt x="1124" y="15"/>
                  </a:lnTo>
                  <a:lnTo>
                    <a:pt x="1115" y="14"/>
                  </a:lnTo>
                  <a:lnTo>
                    <a:pt x="1115" y="14"/>
                  </a:lnTo>
                  <a:lnTo>
                    <a:pt x="1089" y="11"/>
                  </a:lnTo>
                  <a:lnTo>
                    <a:pt x="1065" y="11"/>
                  </a:lnTo>
                  <a:lnTo>
                    <a:pt x="1040" y="12"/>
                  </a:lnTo>
                  <a:lnTo>
                    <a:pt x="1015" y="14"/>
                  </a:lnTo>
                  <a:lnTo>
                    <a:pt x="965" y="20"/>
                  </a:lnTo>
                  <a:lnTo>
                    <a:pt x="940" y="23"/>
                  </a:lnTo>
                  <a:lnTo>
                    <a:pt x="915" y="24"/>
                  </a:lnTo>
                  <a:lnTo>
                    <a:pt x="915" y="24"/>
                  </a:lnTo>
                  <a:lnTo>
                    <a:pt x="916" y="20"/>
                  </a:lnTo>
                  <a:lnTo>
                    <a:pt x="917" y="12"/>
                  </a:lnTo>
                  <a:lnTo>
                    <a:pt x="916" y="8"/>
                  </a:lnTo>
                  <a:lnTo>
                    <a:pt x="915" y="6"/>
                  </a:lnTo>
                  <a:lnTo>
                    <a:pt x="914" y="5"/>
                  </a:lnTo>
                  <a:lnTo>
                    <a:pt x="910" y="6"/>
                  </a:lnTo>
                  <a:lnTo>
                    <a:pt x="910" y="6"/>
                  </a:lnTo>
                  <a:lnTo>
                    <a:pt x="906" y="1"/>
                  </a:lnTo>
                  <a:lnTo>
                    <a:pt x="904" y="1"/>
                  </a:lnTo>
                  <a:lnTo>
                    <a:pt x="903" y="1"/>
                  </a:lnTo>
                  <a:lnTo>
                    <a:pt x="900" y="2"/>
                  </a:lnTo>
                  <a:lnTo>
                    <a:pt x="898" y="7"/>
                  </a:lnTo>
                  <a:lnTo>
                    <a:pt x="896" y="17"/>
                  </a:lnTo>
                  <a:lnTo>
                    <a:pt x="894" y="24"/>
                  </a:lnTo>
                  <a:lnTo>
                    <a:pt x="894" y="24"/>
                  </a:lnTo>
                  <a:lnTo>
                    <a:pt x="824" y="24"/>
                  </a:lnTo>
                  <a:lnTo>
                    <a:pt x="755" y="23"/>
                  </a:lnTo>
                  <a:lnTo>
                    <a:pt x="616" y="18"/>
                  </a:lnTo>
                  <a:lnTo>
                    <a:pt x="616" y="18"/>
                  </a:lnTo>
                  <a:lnTo>
                    <a:pt x="583" y="17"/>
                  </a:lnTo>
                  <a:lnTo>
                    <a:pt x="549" y="17"/>
                  </a:lnTo>
                  <a:lnTo>
                    <a:pt x="481" y="18"/>
                  </a:lnTo>
                  <a:lnTo>
                    <a:pt x="345" y="24"/>
                  </a:lnTo>
                  <a:lnTo>
                    <a:pt x="345" y="24"/>
                  </a:lnTo>
                  <a:lnTo>
                    <a:pt x="343" y="21"/>
                  </a:lnTo>
                  <a:lnTo>
                    <a:pt x="341" y="21"/>
                  </a:lnTo>
                  <a:lnTo>
                    <a:pt x="333" y="21"/>
                  </a:lnTo>
                  <a:lnTo>
                    <a:pt x="320" y="25"/>
                  </a:lnTo>
                  <a:lnTo>
                    <a:pt x="320" y="25"/>
                  </a:lnTo>
                  <a:lnTo>
                    <a:pt x="284" y="26"/>
                  </a:lnTo>
                  <a:lnTo>
                    <a:pt x="284" y="26"/>
                  </a:lnTo>
                  <a:lnTo>
                    <a:pt x="280" y="19"/>
                  </a:lnTo>
                  <a:lnTo>
                    <a:pt x="277" y="13"/>
                  </a:lnTo>
                  <a:lnTo>
                    <a:pt x="277" y="13"/>
                  </a:lnTo>
                  <a:lnTo>
                    <a:pt x="278" y="11"/>
                  </a:lnTo>
                  <a:lnTo>
                    <a:pt x="278" y="9"/>
                  </a:lnTo>
                  <a:lnTo>
                    <a:pt x="278" y="7"/>
                  </a:lnTo>
                  <a:lnTo>
                    <a:pt x="277" y="6"/>
                  </a:lnTo>
                  <a:lnTo>
                    <a:pt x="274" y="6"/>
                  </a:lnTo>
                  <a:lnTo>
                    <a:pt x="272" y="6"/>
                  </a:lnTo>
                  <a:lnTo>
                    <a:pt x="271" y="7"/>
                  </a:lnTo>
                  <a:lnTo>
                    <a:pt x="268" y="8"/>
                  </a:lnTo>
                  <a:lnTo>
                    <a:pt x="268" y="8"/>
                  </a:lnTo>
                  <a:lnTo>
                    <a:pt x="267" y="9"/>
                  </a:lnTo>
                  <a:lnTo>
                    <a:pt x="266" y="12"/>
                  </a:lnTo>
                  <a:lnTo>
                    <a:pt x="264" y="17"/>
                  </a:lnTo>
                  <a:lnTo>
                    <a:pt x="261" y="27"/>
                  </a:lnTo>
                  <a:lnTo>
                    <a:pt x="261" y="27"/>
                  </a:lnTo>
                  <a:lnTo>
                    <a:pt x="235" y="27"/>
                  </a:lnTo>
                  <a:lnTo>
                    <a:pt x="208" y="29"/>
                  </a:lnTo>
                  <a:lnTo>
                    <a:pt x="182" y="30"/>
                  </a:lnTo>
                  <a:lnTo>
                    <a:pt x="155" y="30"/>
                  </a:lnTo>
                  <a:lnTo>
                    <a:pt x="155" y="30"/>
                  </a:lnTo>
                  <a:lnTo>
                    <a:pt x="153" y="27"/>
                  </a:lnTo>
                  <a:lnTo>
                    <a:pt x="149" y="26"/>
                  </a:lnTo>
                  <a:lnTo>
                    <a:pt x="140" y="25"/>
                  </a:lnTo>
                  <a:lnTo>
                    <a:pt x="129" y="25"/>
                  </a:lnTo>
                  <a:lnTo>
                    <a:pt x="122" y="26"/>
                  </a:lnTo>
                  <a:lnTo>
                    <a:pt x="122" y="26"/>
                  </a:lnTo>
                  <a:lnTo>
                    <a:pt x="115" y="23"/>
                  </a:lnTo>
                  <a:lnTo>
                    <a:pt x="108" y="21"/>
                  </a:lnTo>
                  <a:lnTo>
                    <a:pt x="99" y="20"/>
                  </a:lnTo>
                  <a:lnTo>
                    <a:pt x="88" y="20"/>
                  </a:lnTo>
                  <a:lnTo>
                    <a:pt x="67" y="20"/>
                  </a:lnTo>
                  <a:lnTo>
                    <a:pt x="53" y="21"/>
                  </a:lnTo>
                  <a:lnTo>
                    <a:pt x="53" y="21"/>
                  </a:lnTo>
                  <a:lnTo>
                    <a:pt x="35" y="24"/>
                  </a:lnTo>
                  <a:lnTo>
                    <a:pt x="26" y="25"/>
                  </a:lnTo>
                  <a:lnTo>
                    <a:pt x="19" y="29"/>
                  </a:lnTo>
                  <a:lnTo>
                    <a:pt x="19" y="29"/>
                  </a:lnTo>
                  <a:lnTo>
                    <a:pt x="13" y="32"/>
                  </a:lnTo>
                  <a:lnTo>
                    <a:pt x="5" y="38"/>
                  </a:lnTo>
                  <a:lnTo>
                    <a:pt x="2" y="41"/>
                  </a:lnTo>
                  <a:lnTo>
                    <a:pt x="0" y="44"/>
                  </a:lnTo>
                  <a:lnTo>
                    <a:pt x="0" y="48"/>
                  </a:lnTo>
                  <a:lnTo>
                    <a:pt x="4" y="49"/>
                  </a:lnTo>
                  <a:lnTo>
                    <a:pt x="4" y="49"/>
                  </a:lnTo>
                  <a:close/>
                  <a:moveTo>
                    <a:pt x="1196" y="37"/>
                  </a:moveTo>
                  <a:lnTo>
                    <a:pt x="1196" y="37"/>
                  </a:lnTo>
                  <a:lnTo>
                    <a:pt x="1193" y="37"/>
                  </a:lnTo>
                  <a:lnTo>
                    <a:pt x="1193" y="37"/>
                  </a:lnTo>
                  <a:lnTo>
                    <a:pt x="1192" y="35"/>
                  </a:lnTo>
                  <a:lnTo>
                    <a:pt x="1192" y="35"/>
                  </a:lnTo>
                  <a:lnTo>
                    <a:pt x="1192" y="35"/>
                  </a:lnTo>
                  <a:lnTo>
                    <a:pt x="1192" y="35"/>
                  </a:lnTo>
                  <a:lnTo>
                    <a:pt x="1195" y="35"/>
                  </a:lnTo>
                  <a:lnTo>
                    <a:pt x="1198" y="36"/>
                  </a:lnTo>
                  <a:lnTo>
                    <a:pt x="1198" y="36"/>
                  </a:lnTo>
                  <a:lnTo>
                    <a:pt x="1196" y="37"/>
                  </a:lnTo>
                  <a:lnTo>
                    <a:pt x="1196" y="37"/>
                  </a:lnTo>
                  <a:close/>
                  <a:moveTo>
                    <a:pt x="1199" y="48"/>
                  </a:moveTo>
                  <a:lnTo>
                    <a:pt x="1199" y="48"/>
                  </a:lnTo>
                  <a:lnTo>
                    <a:pt x="1200" y="47"/>
                  </a:lnTo>
                  <a:lnTo>
                    <a:pt x="1200" y="47"/>
                  </a:lnTo>
                  <a:lnTo>
                    <a:pt x="1201" y="47"/>
                  </a:lnTo>
                  <a:lnTo>
                    <a:pt x="1201" y="47"/>
                  </a:lnTo>
                  <a:lnTo>
                    <a:pt x="1199" y="48"/>
                  </a:lnTo>
                  <a:lnTo>
                    <a:pt x="1199" y="48"/>
                  </a:lnTo>
                  <a:close/>
                  <a:moveTo>
                    <a:pt x="1210" y="35"/>
                  </a:moveTo>
                  <a:lnTo>
                    <a:pt x="1210" y="35"/>
                  </a:lnTo>
                  <a:lnTo>
                    <a:pt x="1210" y="33"/>
                  </a:lnTo>
                  <a:lnTo>
                    <a:pt x="1210" y="33"/>
                  </a:lnTo>
                  <a:lnTo>
                    <a:pt x="1212" y="35"/>
                  </a:lnTo>
                  <a:lnTo>
                    <a:pt x="1212" y="35"/>
                  </a:lnTo>
                  <a:lnTo>
                    <a:pt x="1210" y="35"/>
                  </a:lnTo>
                  <a:lnTo>
                    <a:pt x="1210" y="35"/>
                  </a:lnTo>
                  <a:close/>
                  <a:moveTo>
                    <a:pt x="1227" y="33"/>
                  </a:moveTo>
                  <a:lnTo>
                    <a:pt x="1227" y="33"/>
                  </a:lnTo>
                  <a:lnTo>
                    <a:pt x="1225" y="31"/>
                  </a:lnTo>
                  <a:lnTo>
                    <a:pt x="1223" y="29"/>
                  </a:lnTo>
                  <a:lnTo>
                    <a:pt x="1217" y="26"/>
                  </a:lnTo>
                  <a:lnTo>
                    <a:pt x="1217" y="26"/>
                  </a:lnTo>
                  <a:lnTo>
                    <a:pt x="1230" y="31"/>
                  </a:lnTo>
                  <a:lnTo>
                    <a:pt x="1230" y="31"/>
                  </a:lnTo>
                  <a:lnTo>
                    <a:pt x="1227" y="33"/>
                  </a:lnTo>
                  <a:lnTo>
                    <a:pt x="1227" y="33"/>
                  </a:lnTo>
                  <a:close/>
                  <a:moveTo>
                    <a:pt x="1210" y="24"/>
                  </a:moveTo>
                  <a:lnTo>
                    <a:pt x="1210" y="24"/>
                  </a:lnTo>
                  <a:lnTo>
                    <a:pt x="1200" y="21"/>
                  </a:lnTo>
                  <a:lnTo>
                    <a:pt x="1190" y="21"/>
                  </a:lnTo>
                  <a:lnTo>
                    <a:pt x="1190" y="21"/>
                  </a:lnTo>
                  <a:lnTo>
                    <a:pt x="1183" y="15"/>
                  </a:lnTo>
                  <a:lnTo>
                    <a:pt x="1183" y="15"/>
                  </a:lnTo>
                  <a:lnTo>
                    <a:pt x="1210" y="24"/>
                  </a:lnTo>
                  <a:lnTo>
                    <a:pt x="1210" y="24"/>
                  </a:lnTo>
                  <a:close/>
                  <a:moveTo>
                    <a:pt x="1180" y="54"/>
                  </a:moveTo>
                  <a:lnTo>
                    <a:pt x="1180" y="54"/>
                  </a:lnTo>
                  <a:lnTo>
                    <a:pt x="1176" y="54"/>
                  </a:lnTo>
                  <a:lnTo>
                    <a:pt x="1176" y="54"/>
                  </a:lnTo>
                  <a:lnTo>
                    <a:pt x="1177" y="54"/>
                  </a:lnTo>
                  <a:lnTo>
                    <a:pt x="1177" y="54"/>
                  </a:lnTo>
                  <a:lnTo>
                    <a:pt x="1180" y="54"/>
                  </a:lnTo>
                  <a:lnTo>
                    <a:pt x="1180" y="54"/>
                  </a:lnTo>
                  <a:close/>
                  <a:moveTo>
                    <a:pt x="1176" y="43"/>
                  </a:moveTo>
                  <a:lnTo>
                    <a:pt x="1176" y="43"/>
                  </a:lnTo>
                  <a:lnTo>
                    <a:pt x="1177" y="43"/>
                  </a:lnTo>
                  <a:lnTo>
                    <a:pt x="1177" y="43"/>
                  </a:lnTo>
                  <a:lnTo>
                    <a:pt x="1177" y="43"/>
                  </a:lnTo>
                  <a:lnTo>
                    <a:pt x="1177" y="43"/>
                  </a:lnTo>
                  <a:lnTo>
                    <a:pt x="1176" y="44"/>
                  </a:lnTo>
                  <a:lnTo>
                    <a:pt x="1176" y="44"/>
                  </a:lnTo>
                  <a:lnTo>
                    <a:pt x="1172" y="44"/>
                  </a:lnTo>
                  <a:lnTo>
                    <a:pt x="1172" y="44"/>
                  </a:lnTo>
                  <a:lnTo>
                    <a:pt x="1176" y="43"/>
                  </a:lnTo>
                  <a:lnTo>
                    <a:pt x="1176" y="43"/>
                  </a:lnTo>
                  <a:close/>
                  <a:moveTo>
                    <a:pt x="1140" y="42"/>
                  </a:moveTo>
                  <a:lnTo>
                    <a:pt x="1140" y="42"/>
                  </a:lnTo>
                  <a:lnTo>
                    <a:pt x="1145" y="45"/>
                  </a:lnTo>
                  <a:lnTo>
                    <a:pt x="1150" y="47"/>
                  </a:lnTo>
                  <a:lnTo>
                    <a:pt x="1150" y="47"/>
                  </a:lnTo>
                  <a:lnTo>
                    <a:pt x="1145" y="45"/>
                  </a:lnTo>
                  <a:lnTo>
                    <a:pt x="1140" y="42"/>
                  </a:lnTo>
                  <a:lnTo>
                    <a:pt x="1140" y="42"/>
                  </a:lnTo>
                  <a:close/>
                  <a:moveTo>
                    <a:pt x="1157" y="11"/>
                  </a:moveTo>
                  <a:lnTo>
                    <a:pt x="1157" y="11"/>
                  </a:lnTo>
                  <a:lnTo>
                    <a:pt x="1156" y="12"/>
                  </a:lnTo>
                  <a:lnTo>
                    <a:pt x="1156" y="12"/>
                  </a:lnTo>
                  <a:lnTo>
                    <a:pt x="1145" y="13"/>
                  </a:lnTo>
                  <a:lnTo>
                    <a:pt x="1140" y="14"/>
                  </a:lnTo>
                  <a:lnTo>
                    <a:pt x="1136" y="18"/>
                  </a:lnTo>
                  <a:lnTo>
                    <a:pt x="1136" y="18"/>
                  </a:lnTo>
                  <a:lnTo>
                    <a:pt x="1134" y="18"/>
                  </a:lnTo>
                  <a:lnTo>
                    <a:pt x="1134" y="18"/>
                  </a:lnTo>
                  <a:lnTo>
                    <a:pt x="1135" y="14"/>
                  </a:lnTo>
                  <a:lnTo>
                    <a:pt x="1137" y="13"/>
                  </a:lnTo>
                  <a:lnTo>
                    <a:pt x="1145" y="11"/>
                  </a:lnTo>
                  <a:lnTo>
                    <a:pt x="1151" y="11"/>
                  </a:lnTo>
                  <a:lnTo>
                    <a:pt x="1157" y="11"/>
                  </a:lnTo>
                  <a:lnTo>
                    <a:pt x="1157" y="11"/>
                  </a:lnTo>
                  <a:close/>
                  <a:moveTo>
                    <a:pt x="1106" y="31"/>
                  </a:moveTo>
                  <a:lnTo>
                    <a:pt x="1106" y="31"/>
                  </a:lnTo>
                  <a:lnTo>
                    <a:pt x="1110" y="31"/>
                  </a:lnTo>
                  <a:lnTo>
                    <a:pt x="1110" y="31"/>
                  </a:lnTo>
                  <a:lnTo>
                    <a:pt x="1104" y="31"/>
                  </a:lnTo>
                  <a:lnTo>
                    <a:pt x="1104" y="31"/>
                  </a:lnTo>
                  <a:lnTo>
                    <a:pt x="1106" y="31"/>
                  </a:lnTo>
                  <a:lnTo>
                    <a:pt x="1106" y="31"/>
                  </a:lnTo>
                  <a:close/>
                  <a:moveTo>
                    <a:pt x="915" y="33"/>
                  </a:moveTo>
                  <a:lnTo>
                    <a:pt x="915" y="33"/>
                  </a:lnTo>
                  <a:lnTo>
                    <a:pt x="927" y="32"/>
                  </a:lnTo>
                  <a:lnTo>
                    <a:pt x="940" y="32"/>
                  </a:lnTo>
                  <a:lnTo>
                    <a:pt x="940" y="32"/>
                  </a:lnTo>
                  <a:lnTo>
                    <a:pt x="915" y="33"/>
                  </a:lnTo>
                  <a:lnTo>
                    <a:pt x="915" y="33"/>
                  </a:lnTo>
                  <a:lnTo>
                    <a:pt x="915" y="33"/>
                  </a:lnTo>
                  <a:lnTo>
                    <a:pt x="915" y="33"/>
                  </a:lnTo>
                  <a:close/>
                  <a:moveTo>
                    <a:pt x="282" y="238"/>
                  </a:moveTo>
                  <a:lnTo>
                    <a:pt x="282" y="238"/>
                  </a:lnTo>
                  <a:lnTo>
                    <a:pt x="279" y="238"/>
                  </a:lnTo>
                  <a:lnTo>
                    <a:pt x="279" y="238"/>
                  </a:lnTo>
                  <a:lnTo>
                    <a:pt x="279" y="238"/>
                  </a:lnTo>
                  <a:lnTo>
                    <a:pt x="279" y="238"/>
                  </a:lnTo>
                  <a:lnTo>
                    <a:pt x="273" y="227"/>
                  </a:lnTo>
                  <a:lnTo>
                    <a:pt x="270" y="215"/>
                  </a:lnTo>
                  <a:lnTo>
                    <a:pt x="267" y="203"/>
                  </a:lnTo>
                  <a:lnTo>
                    <a:pt x="265" y="191"/>
                  </a:lnTo>
                  <a:lnTo>
                    <a:pt x="265" y="191"/>
                  </a:lnTo>
                  <a:lnTo>
                    <a:pt x="267" y="191"/>
                  </a:lnTo>
                  <a:lnTo>
                    <a:pt x="270" y="190"/>
                  </a:lnTo>
                  <a:lnTo>
                    <a:pt x="272" y="188"/>
                  </a:lnTo>
                  <a:lnTo>
                    <a:pt x="272" y="188"/>
                  </a:lnTo>
                  <a:lnTo>
                    <a:pt x="272" y="191"/>
                  </a:lnTo>
                  <a:lnTo>
                    <a:pt x="273" y="194"/>
                  </a:lnTo>
                  <a:lnTo>
                    <a:pt x="274" y="194"/>
                  </a:lnTo>
                  <a:lnTo>
                    <a:pt x="277" y="192"/>
                  </a:lnTo>
                  <a:lnTo>
                    <a:pt x="280" y="188"/>
                  </a:lnTo>
                  <a:lnTo>
                    <a:pt x="282" y="180"/>
                  </a:lnTo>
                  <a:lnTo>
                    <a:pt x="282" y="180"/>
                  </a:lnTo>
                  <a:lnTo>
                    <a:pt x="285" y="195"/>
                  </a:lnTo>
                  <a:lnTo>
                    <a:pt x="286" y="209"/>
                  </a:lnTo>
                  <a:lnTo>
                    <a:pt x="285" y="224"/>
                  </a:lnTo>
                  <a:lnTo>
                    <a:pt x="284" y="231"/>
                  </a:lnTo>
                  <a:lnTo>
                    <a:pt x="282" y="238"/>
                  </a:lnTo>
                  <a:lnTo>
                    <a:pt x="282" y="238"/>
                  </a:lnTo>
                  <a:close/>
                  <a:moveTo>
                    <a:pt x="72" y="386"/>
                  </a:moveTo>
                  <a:lnTo>
                    <a:pt x="72" y="386"/>
                  </a:lnTo>
                  <a:lnTo>
                    <a:pt x="71" y="363"/>
                  </a:lnTo>
                  <a:lnTo>
                    <a:pt x="71" y="363"/>
                  </a:lnTo>
                  <a:lnTo>
                    <a:pt x="73" y="385"/>
                  </a:lnTo>
                  <a:lnTo>
                    <a:pt x="76" y="398"/>
                  </a:lnTo>
                  <a:lnTo>
                    <a:pt x="76" y="398"/>
                  </a:lnTo>
                  <a:lnTo>
                    <a:pt x="72" y="386"/>
                  </a:lnTo>
                  <a:lnTo>
                    <a:pt x="72" y="386"/>
                  </a:lnTo>
                  <a:close/>
                  <a:moveTo>
                    <a:pt x="77" y="339"/>
                  </a:moveTo>
                  <a:lnTo>
                    <a:pt x="77" y="339"/>
                  </a:lnTo>
                  <a:lnTo>
                    <a:pt x="76" y="339"/>
                  </a:lnTo>
                  <a:lnTo>
                    <a:pt x="75" y="341"/>
                  </a:lnTo>
                  <a:lnTo>
                    <a:pt x="72" y="345"/>
                  </a:lnTo>
                  <a:lnTo>
                    <a:pt x="72" y="345"/>
                  </a:lnTo>
                  <a:lnTo>
                    <a:pt x="76" y="331"/>
                  </a:lnTo>
                  <a:lnTo>
                    <a:pt x="78" y="324"/>
                  </a:lnTo>
                  <a:lnTo>
                    <a:pt x="81" y="316"/>
                  </a:lnTo>
                  <a:lnTo>
                    <a:pt x="81" y="316"/>
                  </a:lnTo>
                  <a:lnTo>
                    <a:pt x="78" y="327"/>
                  </a:lnTo>
                  <a:lnTo>
                    <a:pt x="77" y="339"/>
                  </a:lnTo>
                  <a:lnTo>
                    <a:pt x="77" y="339"/>
                  </a:lnTo>
                  <a:close/>
                  <a:moveTo>
                    <a:pt x="87" y="503"/>
                  </a:moveTo>
                  <a:lnTo>
                    <a:pt x="87" y="503"/>
                  </a:lnTo>
                  <a:lnTo>
                    <a:pt x="84" y="471"/>
                  </a:lnTo>
                  <a:lnTo>
                    <a:pt x="81" y="440"/>
                  </a:lnTo>
                  <a:lnTo>
                    <a:pt x="81" y="440"/>
                  </a:lnTo>
                  <a:lnTo>
                    <a:pt x="82" y="443"/>
                  </a:lnTo>
                  <a:lnTo>
                    <a:pt x="82" y="443"/>
                  </a:lnTo>
                  <a:lnTo>
                    <a:pt x="85" y="473"/>
                  </a:lnTo>
                  <a:lnTo>
                    <a:pt x="87" y="487"/>
                  </a:lnTo>
                  <a:lnTo>
                    <a:pt x="87" y="503"/>
                  </a:lnTo>
                  <a:lnTo>
                    <a:pt x="87" y="503"/>
                  </a:lnTo>
                  <a:close/>
                  <a:moveTo>
                    <a:pt x="95" y="651"/>
                  </a:moveTo>
                  <a:lnTo>
                    <a:pt x="95" y="651"/>
                  </a:lnTo>
                  <a:lnTo>
                    <a:pt x="95" y="651"/>
                  </a:lnTo>
                  <a:lnTo>
                    <a:pt x="95" y="651"/>
                  </a:lnTo>
                  <a:lnTo>
                    <a:pt x="91" y="646"/>
                  </a:lnTo>
                  <a:lnTo>
                    <a:pt x="91" y="646"/>
                  </a:lnTo>
                  <a:lnTo>
                    <a:pt x="93" y="646"/>
                  </a:lnTo>
                  <a:lnTo>
                    <a:pt x="93" y="646"/>
                  </a:lnTo>
                  <a:lnTo>
                    <a:pt x="96" y="649"/>
                  </a:lnTo>
                  <a:lnTo>
                    <a:pt x="96" y="649"/>
                  </a:lnTo>
                  <a:lnTo>
                    <a:pt x="95" y="651"/>
                  </a:lnTo>
                  <a:lnTo>
                    <a:pt x="95" y="651"/>
                  </a:lnTo>
                  <a:close/>
                  <a:moveTo>
                    <a:pt x="96" y="493"/>
                  </a:moveTo>
                  <a:lnTo>
                    <a:pt x="96" y="493"/>
                  </a:lnTo>
                  <a:lnTo>
                    <a:pt x="95" y="480"/>
                  </a:lnTo>
                  <a:lnTo>
                    <a:pt x="95" y="480"/>
                  </a:lnTo>
                  <a:lnTo>
                    <a:pt x="97" y="495"/>
                  </a:lnTo>
                  <a:lnTo>
                    <a:pt x="97" y="495"/>
                  </a:lnTo>
                  <a:lnTo>
                    <a:pt x="96" y="493"/>
                  </a:lnTo>
                  <a:lnTo>
                    <a:pt x="96" y="493"/>
                  </a:lnTo>
                  <a:close/>
                  <a:moveTo>
                    <a:pt x="100" y="578"/>
                  </a:moveTo>
                  <a:lnTo>
                    <a:pt x="100" y="578"/>
                  </a:lnTo>
                  <a:lnTo>
                    <a:pt x="99" y="540"/>
                  </a:lnTo>
                  <a:lnTo>
                    <a:pt x="99" y="522"/>
                  </a:lnTo>
                  <a:lnTo>
                    <a:pt x="99" y="503"/>
                  </a:lnTo>
                  <a:lnTo>
                    <a:pt x="99" y="503"/>
                  </a:lnTo>
                  <a:lnTo>
                    <a:pt x="101" y="534"/>
                  </a:lnTo>
                  <a:lnTo>
                    <a:pt x="102" y="567"/>
                  </a:lnTo>
                  <a:lnTo>
                    <a:pt x="102" y="567"/>
                  </a:lnTo>
                  <a:lnTo>
                    <a:pt x="100" y="578"/>
                  </a:lnTo>
                  <a:lnTo>
                    <a:pt x="100" y="578"/>
                  </a:lnTo>
                  <a:close/>
                  <a:moveTo>
                    <a:pt x="103" y="656"/>
                  </a:moveTo>
                  <a:lnTo>
                    <a:pt x="103" y="656"/>
                  </a:lnTo>
                  <a:lnTo>
                    <a:pt x="105" y="654"/>
                  </a:lnTo>
                  <a:lnTo>
                    <a:pt x="105" y="654"/>
                  </a:lnTo>
                  <a:lnTo>
                    <a:pt x="117" y="657"/>
                  </a:lnTo>
                  <a:lnTo>
                    <a:pt x="129" y="660"/>
                  </a:lnTo>
                  <a:lnTo>
                    <a:pt x="129" y="660"/>
                  </a:lnTo>
                  <a:lnTo>
                    <a:pt x="115" y="658"/>
                  </a:lnTo>
                  <a:lnTo>
                    <a:pt x="108" y="657"/>
                  </a:lnTo>
                  <a:lnTo>
                    <a:pt x="103" y="656"/>
                  </a:lnTo>
                  <a:lnTo>
                    <a:pt x="103" y="656"/>
                  </a:lnTo>
                  <a:close/>
                  <a:moveTo>
                    <a:pt x="102" y="619"/>
                  </a:moveTo>
                  <a:lnTo>
                    <a:pt x="102" y="619"/>
                  </a:lnTo>
                  <a:lnTo>
                    <a:pt x="102" y="616"/>
                  </a:lnTo>
                  <a:lnTo>
                    <a:pt x="102" y="616"/>
                  </a:lnTo>
                  <a:lnTo>
                    <a:pt x="103" y="620"/>
                  </a:lnTo>
                  <a:lnTo>
                    <a:pt x="103" y="620"/>
                  </a:lnTo>
                  <a:lnTo>
                    <a:pt x="102" y="619"/>
                  </a:lnTo>
                  <a:lnTo>
                    <a:pt x="102" y="619"/>
                  </a:lnTo>
                  <a:close/>
                  <a:moveTo>
                    <a:pt x="142" y="644"/>
                  </a:moveTo>
                  <a:lnTo>
                    <a:pt x="142" y="644"/>
                  </a:lnTo>
                  <a:lnTo>
                    <a:pt x="140" y="642"/>
                  </a:lnTo>
                  <a:lnTo>
                    <a:pt x="140" y="642"/>
                  </a:lnTo>
                  <a:lnTo>
                    <a:pt x="146" y="643"/>
                  </a:lnTo>
                  <a:lnTo>
                    <a:pt x="146" y="643"/>
                  </a:lnTo>
                  <a:lnTo>
                    <a:pt x="142" y="644"/>
                  </a:lnTo>
                  <a:lnTo>
                    <a:pt x="142" y="644"/>
                  </a:lnTo>
                  <a:close/>
                  <a:moveTo>
                    <a:pt x="209" y="655"/>
                  </a:moveTo>
                  <a:lnTo>
                    <a:pt x="209" y="655"/>
                  </a:lnTo>
                  <a:lnTo>
                    <a:pt x="182" y="656"/>
                  </a:lnTo>
                  <a:lnTo>
                    <a:pt x="182" y="656"/>
                  </a:lnTo>
                  <a:lnTo>
                    <a:pt x="214" y="654"/>
                  </a:lnTo>
                  <a:lnTo>
                    <a:pt x="245" y="651"/>
                  </a:lnTo>
                  <a:lnTo>
                    <a:pt x="309" y="651"/>
                  </a:lnTo>
                  <a:lnTo>
                    <a:pt x="309" y="651"/>
                  </a:lnTo>
                  <a:lnTo>
                    <a:pt x="313" y="652"/>
                  </a:lnTo>
                  <a:lnTo>
                    <a:pt x="313" y="652"/>
                  </a:lnTo>
                  <a:lnTo>
                    <a:pt x="286" y="651"/>
                  </a:lnTo>
                  <a:lnTo>
                    <a:pt x="261" y="651"/>
                  </a:lnTo>
                  <a:lnTo>
                    <a:pt x="209" y="655"/>
                  </a:lnTo>
                  <a:lnTo>
                    <a:pt x="209" y="655"/>
                  </a:lnTo>
                  <a:close/>
                  <a:moveTo>
                    <a:pt x="220" y="637"/>
                  </a:moveTo>
                  <a:lnTo>
                    <a:pt x="220" y="637"/>
                  </a:lnTo>
                  <a:lnTo>
                    <a:pt x="238" y="634"/>
                  </a:lnTo>
                  <a:lnTo>
                    <a:pt x="254" y="633"/>
                  </a:lnTo>
                  <a:lnTo>
                    <a:pt x="271" y="632"/>
                  </a:lnTo>
                  <a:lnTo>
                    <a:pt x="289" y="632"/>
                  </a:lnTo>
                  <a:lnTo>
                    <a:pt x="289" y="632"/>
                  </a:lnTo>
                  <a:lnTo>
                    <a:pt x="266" y="634"/>
                  </a:lnTo>
                  <a:lnTo>
                    <a:pt x="266" y="634"/>
                  </a:lnTo>
                  <a:lnTo>
                    <a:pt x="243" y="636"/>
                  </a:lnTo>
                  <a:lnTo>
                    <a:pt x="220" y="637"/>
                  </a:lnTo>
                  <a:lnTo>
                    <a:pt x="220" y="637"/>
                  </a:lnTo>
                  <a:close/>
                  <a:moveTo>
                    <a:pt x="318" y="654"/>
                  </a:moveTo>
                  <a:lnTo>
                    <a:pt x="318" y="654"/>
                  </a:lnTo>
                  <a:lnTo>
                    <a:pt x="320" y="651"/>
                  </a:lnTo>
                  <a:lnTo>
                    <a:pt x="320" y="651"/>
                  </a:lnTo>
                  <a:lnTo>
                    <a:pt x="337" y="651"/>
                  </a:lnTo>
                  <a:lnTo>
                    <a:pt x="337" y="651"/>
                  </a:lnTo>
                  <a:lnTo>
                    <a:pt x="338" y="655"/>
                  </a:lnTo>
                  <a:lnTo>
                    <a:pt x="338" y="655"/>
                  </a:lnTo>
                  <a:lnTo>
                    <a:pt x="318" y="654"/>
                  </a:lnTo>
                  <a:lnTo>
                    <a:pt x="318" y="654"/>
                  </a:lnTo>
                  <a:close/>
                  <a:moveTo>
                    <a:pt x="363" y="640"/>
                  </a:moveTo>
                  <a:lnTo>
                    <a:pt x="363" y="640"/>
                  </a:lnTo>
                  <a:lnTo>
                    <a:pt x="341" y="640"/>
                  </a:lnTo>
                  <a:lnTo>
                    <a:pt x="341" y="640"/>
                  </a:lnTo>
                  <a:lnTo>
                    <a:pt x="354" y="639"/>
                  </a:lnTo>
                  <a:lnTo>
                    <a:pt x="368" y="638"/>
                  </a:lnTo>
                  <a:lnTo>
                    <a:pt x="368" y="638"/>
                  </a:lnTo>
                  <a:lnTo>
                    <a:pt x="363" y="640"/>
                  </a:lnTo>
                  <a:lnTo>
                    <a:pt x="363" y="640"/>
                  </a:lnTo>
                  <a:close/>
                  <a:moveTo>
                    <a:pt x="382" y="656"/>
                  </a:moveTo>
                  <a:lnTo>
                    <a:pt x="382" y="656"/>
                  </a:lnTo>
                  <a:lnTo>
                    <a:pt x="398" y="654"/>
                  </a:lnTo>
                  <a:lnTo>
                    <a:pt x="398" y="654"/>
                  </a:lnTo>
                  <a:lnTo>
                    <a:pt x="416" y="654"/>
                  </a:lnTo>
                  <a:lnTo>
                    <a:pt x="416" y="654"/>
                  </a:lnTo>
                  <a:lnTo>
                    <a:pt x="382" y="656"/>
                  </a:lnTo>
                  <a:lnTo>
                    <a:pt x="382" y="656"/>
                  </a:lnTo>
                  <a:close/>
                  <a:moveTo>
                    <a:pt x="507" y="628"/>
                  </a:moveTo>
                  <a:lnTo>
                    <a:pt x="507" y="628"/>
                  </a:lnTo>
                  <a:lnTo>
                    <a:pt x="473" y="630"/>
                  </a:lnTo>
                  <a:lnTo>
                    <a:pt x="438" y="632"/>
                  </a:lnTo>
                  <a:lnTo>
                    <a:pt x="438" y="632"/>
                  </a:lnTo>
                  <a:lnTo>
                    <a:pt x="438" y="631"/>
                  </a:lnTo>
                  <a:lnTo>
                    <a:pt x="438" y="631"/>
                  </a:lnTo>
                  <a:lnTo>
                    <a:pt x="512" y="628"/>
                  </a:lnTo>
                  <a:lnTo>
                    <a:pt x="512" y="628"/>
                  </a:lnTo>
                  <a:lnTo>
                    <a:pt x="507" y="628"/>
                  </a:lnTo>
                  <a:lnTo>
                    <a:pt x="507" y="628"/>
                  </a:lnTo>
                  <a:close/>
                  <a:moveTo>
                    <a:pt x="534" y="642"/>
                  </a:moveTo>
                  <a:lnTo>
                    <a:pt x="534" y="642"/>
                  </a:lnTo>
                  <a:lnTo>
                    <a:pt x="557" y="640"/>
                  </a:lnTo>
                  <a:lnTo>
                    <a:pt x="557" y="640"/>
                  </a:lnTo>
                  <a:lnTo>
                    <a:pt x="534" y="642"/>
                  </a:lnTo>
                  <a:lnTo>
                    <a:pt x="534" y="642"/>
                  </a:lnTo>
                  <a:close/>
                  <a:moveTo>
                    <a:pt x="615" y="640"/>
                  </a:moveTo>
                  <a:lnTo>
                    <a:pt x="615" y="640"/>
                  </a:lnTo>
                  <a:lnTo>
                    <a:pt x="587" y="640"/>
                  </a:lnTo>
                  <a:lnTo>
                    <a:pt x="587" y="640"/>
                  </a:lnTo>
                  <a:lnTo>
                    <a:pt x="590" y="639"/>
                  </a:lnTo>
                  <a:lnTo>
                    <a:pt x="590" y="639"/>
                  </a:lnTo>
                  <a:lnTo>
                    <a:pt x="591" y="638"/>
                  </a:lnTo>
                  <a:lnTo>
                    <a:pt x="591" y="638"/>
                  </a:lnTo>
                  <a:lnTo>
                    <a:pt x="616" y="638"/>
                  </a:lnTo>
                  <a:lnTo>
                    <a:pt x="616" y="638"/>
                  </a:lnTo>
                  <a:lnTo>
                    <a:pt x="615" y="640"/>
                  </a:lnTo>
                  <a:lnTo>
                    <a:pt x="615" y="640"/>
                  </a:lnTo>
                  <a:close/>
                  <a:moveTo>
                    <a:pt x="674" y="643"/>
                  </a:moveTo>
                  <a:lnTo>
                    <a:pt x="674" y="643"/>
                  </a:lnTo>
                  <a:lnTo>
                    <a:pt x="631" y="640"/>
                  </a:lnTo>
                  <a:lnTo>
                    <a:pt x="631" y="640"/>
                  </a:lnTo>
                  <a:lnTo>
                    <a:pt x="626" y="638"/>
                  </a:lnTo>
                  <a:lnTo>
                    <a:pt x="626" y="638"/>
                  </a:lnTo>
                  <a:lnTo>
                    <a:pt x="675" y="638"/>
                  </a:lnTo>
                  <a:lnTo>
                    <a:pt x="675" y="638"/>
                  </a:lnTo>
                  <a:lnTo>
                    <a:pt x="674" y="640"/>
                  </a:lnTo>
                  <a:lnTo>
                    <a:pt x="674" y="643"/>
                  </a:lnTo>
                  <a:lnTo>
                    <a:pt x="674" y="643"/>
                  </a:lnTo>
                  <a:close/>
                  <a:moveTo>
                    <a:pt x="693" y="644"/>
                  </a:moveTo>
                  <a:lnTo>
                    <a:pt x="693" y="644"/>
                  </a:lnTo>
                  <a:lnTo>
                    <a:pt x="688" y="642"/>
                  </a:lnTo>
                  <a:lnTo>
                    <a:pt x="688" y="642"/>
                  </a:lnTo>
                  <a:lnTo>
                    <a:pt x="694" y="639"/>
                  </a:lnTo>
                  <a:lnTo>
                    <a:pt x="694" y="639"/>
                  </a:lnTo>
                  <a:lnTo>
                    <a:pt x="709" y="645"/>
                  </a:lnTo>
                  <a:lnTo>
                    <a:pt x="709" y="645"/>
                  </a:lnTo>
                  <a:lnTo>
                    <a:pt x="693" y="644"/>
                  </a:lnTo>
                  <a:lnTo>
                    <a:pt x="693" y="644"/>
                  </a:lnTo>
                  <a:close/>
                  <a:moveTo>
                    <a:pt x="723" y="628"/>
                  </a:moveTo>
                  <a:lnTo>
                    <a:pt x="723" y="628"/>
                  </a:lnTo>
                  <a:lnTo>
                    <a:pt x="817" y="626"/>
                  </a:lnTo>
                  <a:lnTo>
                    <a:pt x="817" y="626"/>
                  </a:lnTo>
                  <a:lnTo>
                    <a:pt x="815" y="626"/>
                  </a:lnTo>
                  <a:lnTo>
                    <a:pt x="815" y="626"/>
                  </a:lnTo>
                  <a:lnTo>
                    <a:pt x="800" y="627"/>
                  </a:lnTo>
                  <a:lnTo>
                    <a:pt x="786" y="630"/>
                  </a:lnTo>
                  <a:lnTo>
                    <a:pt x="786" y="630"/>
                  </a:lnTo>
                  <a:lnTo>
                    <a:pt x="755" y="630"/>
                  </a:lnTo>
                  <a:lnTo>
                    <a:pt x="723" y="628"/>
                  </a:lnTo>
                  <a:lnTo>
                    <a:pt x="723" y="628"/>
                  </a:lnTo>
                  <a:close/>
                  <a:moveTo>
                    <a:pt x="764" y="644"/>
                  </a:moveTo>
                  <a:lnTo>
                    <a:pt x="764" y="644"/>
                  </a:lnTo>
                  <a:lnTo>
                    <a:pt x="775" y="642"/>
                  </a:lnTo>
                  <a:lnTo>
                    <a:pt x="775" y="642"/>
                  </a:lnTo>
                  <a:lnTo>
                    <a:pt x="784" y="640"/>
                  </a:lnTo>
                  <a:lnTo>
                    <a:pt x="784" y="640"/>
                  </a:lnTo>
                  <a:lnTo>
                    <a:pt x="815" y="637"/>
                  </a:lnTo>
                  <a:lnTo>
                    <a:pt x="831" y="637"/>
                  </a:lnTo>
                  <a:lnTo>
                    <a:pt x="845" y="638"/>
                  </a:lnTo>
                  <a:lnTo>
                    <a:pt x="845" y="638"/>
                  </a:lnTo>
                  <a:lnTo>
                    <a:pt x="805" y="643"/>
                  </a:lnTo>
                  <a:lnTo>
                    <a:pt x="785" y="644"/>
                  </a:lnTo>
                  <a:lnTo>
                    <a:pt x="764" y="644"/>
                  </a:lnTo>
                  <a:lnTo>
                    <a:pt x="764" y="644"/>
                  </a:lnTo>
                  <a:close/>
                  <a:moveTo>
                    <a:pt x="880" y="628"/>
                  </a:moveTo>
                  <a:lnTo>
                    <a:pt x="880" y="628"/>
                  </a:lnTo>
                  <a:lnTo>
                    <a:pt x="881" y="626"/>
                  </a:lnTo>
                  <a:lnTo>
                    <a:pt x="881" y="625"/>
                  </a:lnTo>
                  <a:lnTo>
                    <a:pt x="881" y="625"/>
                  </a:lnTo>
                  <a:lnTo>
                    <a:pt x="920" y="625"/>
                  </a:lnTo>
                  <a:lnTo>
                    <a:pt x="959" y="627"/>
                  </a:lnTo>
                  <a:lnTo>
                    <a:pt x="959" y="627"/>
                  </a:lnTo>
                  <a:lnTo>
                    <a:pt x="920" y="628"/>
                  </a:lnTo>
                  <a:lnTo>
                    <a:pt x="880" y="628"/>
                  </a:lnTo>
                  <a:lnTo>
                    <a:pt x="880" y="628"/>
                  </a:lnTo>
                  <a:close/>
                  <a:moveTo>
                    <a:pt x="1029" y="633"/>
                  </a:moveTo>
                  <a:lnTo>
                    <a:pt x="1029" y="633"/>
                  </a:lnTo>
                  <a:lnTo>
                    <a:pt x="1027" y="632"/>
                  </a:lnTo>
                  <a:lnTo>
                    <a:pt x="1024" y="631"/>
                  </a:lnTo>
                  <a:lnTo>
                    <a:pt x="1024" y="631"/>
                  </a:lnTo>
                  <a:lnTo>
                    <a:pt x="1038" y="630"/>
                  </a:lnTo>
                  <a:lnTo>
                    <a:pt x="1052" y="630"/>
                  </a:lnTo>
                  <a:lnTo>
                    <a:pt x="1052" y="630"/>
                  </a:lnTo>
                  <a:lnTo>
                    <a:pt x="1029" y="633"/>
                  </a:lnTo>
                  <a:lnTo>
                    <a:pt x="1029" y="633"/>
                  </a:lnTo>
                  <a:close/>
                  <a:moveTo>
                    <a:pt x="1097" y="628"/>
                  </a:moveTo>
                  <a:lnTo>
                    <a:pt x="1097" y="628"/>
                  </a:lnTo>
                  <a:lnTo>
                    <a:pt x="1083" y="633"/>
                  </a:lnTo>
                  <a:lnTo>
                    <a:pt x="1069" y="636"/>
                  </a:lnTo>
                  <a:lnTo>
                    <a:pt x="1069" y="636"/>
                  </a:lnTo>
                  <a:lnTo>
                    <a:pt x="1087" y="630"/>
                  </a:lnTo>
                  <a:lnTo>
                    <a:pt x="1104" y="624"/>
                  </a:lnTo>
                  <a:lnTo>
                    <a:pt x="1137" y="608"/>
                  </a:lnTo>
                  <a:lnTo>
                    <a:pt x="1137" y="608"/>
                  </a:lnTo>
                  <a:lnTo>
                    <a:pt x="1117" y="619"/>
                  </a:lnTo>
                  <a:lnTo>
                    <a:pt x="1097" y="628"/>
                  </a:lnTo>
                  <a:lnTo>
                    <a:pt x="1097" y="628"/>
                  </a:lnTo>
                  <a:close/>
                  <a:moveTo>
                    <a:pt x="1064" y="621"/>
                  </a:moveTo>
                  <a:lnTo>
                    <a:pt x="1064" y="621"/>
                  </a:lnTo>
                  <a:lnTo>
                    <a:pt x="1071" y="619"/>
                  </a:lnTo>
                  <a:lnTo>
                    <a:pt x="1071" y="619"/>
                  </a:lnTo>
                  <a:lnTo>
                    <a:pt x="1071" y="621"/>
                  </a:lnTo>
                  <a:lnTo>
                    <a:pt x="1071" y="621"/>
                  </a:lnTo>
                  <a:lnTo>
                    <a:pt x="1064" y="621"/>
                  </a:lnTo>
                  <a:lnTo>
                    <a:pt x="1064" y="621"/>
                  </a:lnTo>
                  <a:close/>
                  <a:moveTo>
                    <a:pt x="1202" y="548"/>
                  </a:moveTo>
                  <a:lnTo>
                    <a:pt x="1202" y="548"/>
                  </a:lnTo>
                  <a:lnTo>
                    <a:pt x="1231" y="528"/>
                  </a:lnTo>
                  <a:lnTo>
                    <a:pt x="1246" y="519"/>
                  </a:lnTo>
                  <a:lnTo>
                    <a:pt x="1260" y="510"/>
                  </a:lnTo>
                  <a:lnTo>
                    <a:pt x="1260" y="510"/>
                  </a:lnTo>
                  <a:lnTo>
                    <a:pt x="1224" y="533"/>
                  </a:lnTo>
                  <a:lnTo>
                    <a:pt x="1224" y="533"/>
                  </a:lnTo>
                  <a:lnTo>
                    <a:pt x="1202" y="548"/>
                  </a:lnTo>
                  <a:lnTo>
                    <a:pt x="1202" y="548"/>
                  </a:lnTo>
                  <a:close/>
                  <a:moveTo>
                    <a:pt x="1254" y="527"/>
                  </a:moveTo>
                  <a:lnTo>
                    <a:pt x="1254" y="527"/>
                  </a:lnTo>
                  <a:lnTo>
                    <a:pt x="1233" y="539"/>
                  </a:lnTo>
                  <a:lnTo>
                    <a:pt x="1233" y="539"/>
                  </a:lnTo>
                  <a:lnTo>
                    <a:pt x="1264" y="519"/>
                  </a:lnTo>
                  <a:lnTo>
                    <a:pt x="1264" y="519"/>
                  </a:lnTo>
                  <a:lnTo>
                    <a:pt x="1254" y="527"/>
                  </a:lnTo>
                  <a:lnTo>
                    <a:pt x="1254" y="527"/>
                  </a:lnTo>
                  <a:close/>
                  <a:moveTo>
                    <a:pt x="1290" y="504"/>
                  </a:moveTo>
                  <a:lnTo>
                    <a:pt x="1290" y="504"/>
                  </a:lnTo>
                  <a:lnTo>
                    <a:pt x="1278" y="510"/>
                  </a:lnTo>
                  <a:lnTo>
                    <a:pt x="1278" y="510"/>
                  </a:lnTo>
                  <a:lnTo>
                    <a:pt x="1294" y="500"/>
                  </a:lnTo>
                  <a:lnTo>
                    <a:pt x="1294" y="500"/>
                  </a:lnTo>
                  <a:lnTo>
                    <a:pt x="1290" y="504"/>
                  </a:lnTo>
                  <a:lnTo>
                    <a:pt x="1290" y="504"/>
                  </a:lnTo>
                  <a:close/>
                  <a:moveTo>
                    <a:pt x="1310" y="495"/>
                  </a:moveTo>
                  <a:lnTo>
                    <a:pt x="1310" y="495"/>
                  </a:lnTo>
                  <a:lnTo>
                    <a:pt x="1314" y="487"/>
                  </a:lnTo>
                  <a:lnTo>
                    <a:pt x="1314" y="487"/>
                  </a:lnTo>
                  <a:lnTo>
                    <a:pt x="1320" y="484"/>
                  </a:lnTo>
                  <a:lnTo>
                    <a:pt x="1320" y="484"/>
                  </a:lnTo>
                  <a:lnTo>
                    <a:pt x="1310" y="495"/>
                  </a:lnTo>
                  <a:lnTo>
                    <a:pt x="1310" y="495"/>
                  </a:lnTo>
                  <a:close/>
                  <a:moveTo>
                    <a:pt x="1317" y="474"/>
                  </a:moveTo>
                  <a:lnTo>
                    <a:pt x="1317" y="474"/>
                  </a:lnTo>
                  <a:lnTo>
                    <a:pt x="1319" y="473"/>
                  </a:lnTo>
                  <a:lnTo>
                    <a:pt x="1319" y="473"/>
                  </a:lnTo>
                  <a:lnTo>
                    <a:pt x="1319" y="473"/>
                  </a:lnTo>
                  <a:lnTo>
                    <a:pt x="1319" y="473"/>
                  </a:lnTo>
                  <a:lnTo>
                    <a:pt x="1317" y="474"/>
                  </a:lnTo>
                  <a:lnTo>
                    <a:pt x="1317" y="474"/>
                  </a:lnTo>
                  <a:close/>
                  <a:moveTo>
                    <a:pt x="1094" y="267"/>
                  </a:moveTo>
                  <a:lnTo>
                    <a:pt x="1094" y="267"/>
                  </a:lnTo>
                  <a:lnTo>
                    <a:pt x="1112" y="274"/>
                  </a:lnTo>
                  <a:lnTo>
                    <a:pt x="1131" y="283"/>
                  </a:lnTo>
                  <a:lnTo>
                    <a:pt x="1150" y="294"/>
                  </a:lnTo>
                  <a:lnTo>
                    <a:pt x="1168" y="306"/>
                  </a:lnTo>
                  <a:lnTo>
                    <a:pt x="1184" y="319"/>
                  </a:lnTo>
                  <a:lnTo>
                    <a:pt x="1200" y="332"/>
                  </a:lnTo>
                  <a:lnTo>
                    <a:pt x="1216" y="347"/>
                  </a:lnTo>
                  <a:lnTo>
                    <a:pt x="1230" y="361"/>
                  </a:lnTo>
                  <a:lnTo>
                    <a:pt x="1230" y="361"/>
                  </a:lnTo>
                  <a:lnTo>
                    <a:pt x="1241" y="372"/>
                  </a:lnTo>
                  <a:lnTo>
                    <a:pt x="1253" y="381"/>
                  </a:lnTo>
                  <a:lnTo>
                    <a:pt x="1280" y="400"/>
                  </a:lnTo>
                  <a:lnTo>
                    <a:pt x="1305" y="418"/>
                  </a:lnTo>
                  <a:lnTo>
                    <a:pt x="1317" y="427"/>
                  </a:lnTo>
                  <a:lnTo>
                    <a:pt x="1329" y="438"/>
                  </a:lnTo>
                  <a:lnTo>
                    <a:pt x="1329" y="438"/>
                  </a:lnTo>
                  <a:lnTo>
                    <a:pt x="1322" y="454"/>
                  </a:lnTo>
                  <a:lnTo>
                    <a:pt x="1318" y="460"/>
                  </a:lnTo>
                  <a:lnTo>
                    <a:pt x="1311" y="467"/>
                  </a:lnTo>
                  <a:lnTo>
                    <a:pt x="1311" y="467"/>
                  </a:lnTo>
                  <a:lnTo>
                    <a:pt x="1292" y="478"/>
                  </a:lnTo>
                  <a:lnTo>
                    <a:pt x="1281" y="485"/>
                  </a:lnTo>
                  <a:lnTo>
                    <a:pt x="1278" y="489"/>
                  </a:lnTo>
                  <a:lnTo>
                    <a:pt x="1277" y="491"/>
                  </a:lnTo>
                  <a:lnTo>
                    <a:pt x="1277" y="491"/>
                  </a:lnTo>
                  <a:lnTo>
                    <a:pt x="1260" y="500"/>
                  </a:lnTo>
                  <a:lnTo>
                    <a:pt x="1243" y="508"/>
                  </a:lnTo>
                  <a:lnTo>
                    <a:pt x="1228" y="518"/>
                  </a:lnTo>
                  <a:lnTo>
                    <a:pt x="1213" y="528"/>
                  </a:lnTo>
                  <a:lnTo>
                    <a:pt x="1183" y="550"/>
                  </a:lnTo>
                  <a:lnTo>
                    <a:pt x="1153" y="571"/>
                  </a:lnTo>
                  <a:lnTo>
                    <a:pt x="1153" y="571"/>
                  </a:lnTo>
                  <a:lnTo>
                    <a:pt x="1135" y="581"/>
                  </a:lnTo>
                  <a:lnTo>
                    <a:pt x="1117" y="591"/>
                  </a:lnTo>
                  <a:lnTo>
                    <a:pt x="1098" y="599"/>
                  </a:lnTo>
                  <a:lnTo>
                    <a:pt x="1080" y="605"/>
                  </a:lnTo>
                  <a:lnTo>
                    <a:pt x="1060" y="610"/>
                  </a:lnTo>
                  <a:lnTo>
                    <a:pt x="1040" y="614"/>
                  </a:lnTo>
                  <a:lnTo>
                    <a:pt x="1020" y="616"/>
                  </a:lnTo>
                  <a:lnTo>
                    <a:pt x="999" y="618"/>
                  </a:lnTo>
                  <a:lnTo>
                    <a:pt x="999" y="618"/>
                  </a:lnTo>
                  <a:lnTo>
                    <a:pt x="959" y="618"/>
                  </a:lnTo>
                  <a:lnTo>
                    <a:pt x="920" y="616"/>
                  </a:lnTo>
                  <a:lnTo>
                    <a:pt x="879" y="615"/>
                  </a:lnTo>
                  <a:lnTo>
                    <a:pt x="839" y="615"/>
                  </a:lnTo>
                  <a:lnTo>
                    <a:pt x="839" y="615"/>
                  </a:lnTo>
                  <a:lnTo>
                    <a:pt x="753" y="619"/>
                  </a:lnTo>
                  <a:lnTo>
                    <a:pt x="711" y="620"/>
                  </a:lnTo>
                  <a:lnTo>
                    <a:pt x="668" y="620"/>
                  </a:lnTo>
                  <a:lnTo>
                    <a:pt x="668" y="620"/>
                  </a:lnTo>
                  <a:lnTo>
                    <a:pt x="655" y="618"/>
                  </a:lnTo>
                  <a:lnTo>
                    <a:pt x="642" y="616"/>
                  </a:lnTo>
                  <a:lnTo>
                    <a:pt x="613" y="616"/>
                  </a:lnTo>
                  <a:lnTo>
                    <a:pt x="583" y="618"/>
                  </a:lnTo>
                  <a:lnTo>
                    <a:pt x="555" y="618"/>
                  </a:lnTo>
                  <a:lnTo>
                    <a:pt x="555" y="618"/>
                  </a:lnTo>
                  <a:lnTo>
                    <a:pt x="487" y="619"/>
                  </a:lnTo>
                  <a:lnTo>
                    <a:pt x="420" y="621"/>
                  </a:lnTo>
                  <a:lnTo>
                    <a:pt x="420" y="621"/>
                  </a:lnTo>
                  <a:lnTo>
                    <a:pt x="406" y="620"/>
                  </a:lnTo>
                  <a:lnTo>
                    <a:pt x="391" y="620"/>
                  </a:lnTo>
                  <a:lnTo>
                    <a:pt x="377" y="621"/>
                  </a:lnTo>
                  <a:lnTo>
                    <a:pt x="362" y="622"/>
                  </a:lnTo>
                  <a:lnTo>
                    <a:pt x="362" y="622"/>
                  </a:lnTo>
                  <a:lnTo>
                    <a:pt x="324" y="624"/>
                  </a:lnTo>
                  <a:lnTo>
                    <a:pt x="284" y="622"/>
                  </a:lnTo>
                  <a:lnTo>
                    <a:pt x="284" y="622"/>
                  </a:lnTo>
                  <a:lnTo>
                    <a:pt x="268" y="622"/>
                  </a:lnTo>
                  <a:lnTo>
                    <a:pt x="252" y="624"/>
                  </a:lnTo>
                  <a:lnTo>
                    <a:pt x="219" y="628"/>
                  </a:lnTo>
                  <a:lnTo>
                    <a:pt x="188" y="632"/>
                  </a:lnTo>
                  <a:lnTo>
                    <a:pt x="171" y="633"/>
                  </a:lnTo>
                  <a:lnTo>
                    <a:pt x="155" y="634"/>
                  </a:lnTo>
                  <a:lnTo>
                    <a:pt x="155" y="634"/>
                  </a:lnTo>
                  <a:lnTo>
                    <a:pt x="141" y="633"/>
                  </a:lnTo>
                  <a:lnTo>
                    <a:pt x="131" y="630"/>
                  </a:lnTo>
                  <a:lnTo>
                    <a:pt x="123" y="626"/>
                  </a:lnTo>
                  <a:lnTo>
                    <a:pt x="118" y="620"/>
                  </a:lnTo>
                  <a:lnTo>
                    <a:pt x="114" y="613"/>
                  </a:lnTo>
                  <a:lnTo>
                    <a:pt x="112" y="603"/>
                  </a:lnTo>
                  <a:lnTo>
                    <a:pt x="111" y="592"/>
                  </a:lnTo>
                  <a:lnTo>
                    <a:pt x="112" y="580"/>
                  </a:lnTo>
                  <a:lnTo>
                    <a:pt x="112" y="580"/>
                  </a:lnTo>
                  <a:lnTo>
                    <a:pt x="113" y="554"/>
                  </a:lnTo>
                  <a:lnTo>
                    <a:pt x="114" y="527"/>
                  </a:lnTo>
                  <a:lnTo>
                    <a:pt x="114" y="514"/>
                  </a:lnTo>
                  <a:lnTo>
                    <a:pt x="113" y="500"/>
                  </a:lnTo>
                  <a:lnTo>
                    <a:pt x="111" y="486"/>
                  </a:lnTo>
                  <a:lnTo>
                    <a:pt x="107" y="474"/>
                  </a:lnTo>
                  <a:lnTo>
                    <a:pt x="107" y="474"/>
                  </a:lnTo>
                  <a:lnTo>
                    <a:pt x="102" y="460"/>
                  </a:lnTo>
                  <a:lnTo>
                    <a:pt x="99" y="444"/>
                  </a:lnTo>
                  <a:lnTo>
                    <a:pt x="91" y="412"/>
                  </a:lnTo>
                  <a:lnTo>
                    <a:pt x="88" y="378"/>
                  </a:lnTo>
                  <a:lnTo>
                    <a:pt x="87" y="347"/>
                  </a:lnTo>
                  <a:lnTo>
                    <a:pt x="87" y="347"/>
                  </a:lnTo>
                  <a:lnTo>
                    <a:pt x="88" y="333"/>
                  </a:lnTo>
                  <a:lnTo>
                    <a:pt x="90" y="320"/>
                  </a:lnTo>
                  <a:lnTo>
                    <a:pt x="93" y="313"/>
                  </a:lnTo>
                  <a:lnTo>
                    <a:pt x="95" y="307"/>
                  </a:lnTo>
                  <a:lnTo>
                    <a:pt x="99" y="302"/>
                  </a:lnTo>
                  <a:lnTo>
                    <a:pt x="105" y="297"/>
                  </a:lnTo>
                  <a:lnTo>
                    <a:pt x="105" y="297"/>
                  </a:lnTo>
                  <a:lnTo>
                    <a:pt x="108" y="295"/>
                  </a:lnTo>
                  <a:lnTo>
                    <a:pt x="114" y="294"/>
                  </a:lnTo>
                  <a:lnTo>
                    <a:pt x="126" y="290"/>
                  </a:lnTo>
                  <a:lnTo>
                    <a:pt x="137" y="288"/>
                  </a:lnTo>
                  <a:lnTo>
                    <a:pt x="142" y="285"/>
                  </a:lnTo>
                  <a:lnTo>
                    <a:pt x="146" y="283"/>
                  </a:lnTo>
                  <a:lnTo>
                    <a:pt x="146" y="283"/>
                  </a:lnTo>
                  <a:lnTo>
                    <a:pt x="164" y="285"/>
                  </a:lnTo>
                  <a:lnTo>
                    <a:pt x="182" y="288"/>
                  </a:lnTo>
                  <a:lnTo>
                    <a:pt x="201" y="288"/>
                  </a:lnTo>
                  <a:lnTo>
                    <a:pt x="219" y="288"/>
                  </a:lnTo>
                  <a:lnTo>
                    <a:pt x="256" y="285"/>
                  </a:lnTo>
                  <a:lnTo>
                    <a:pt x="276" y="285"/>
                  </a:lnTo>
                  <a:lnTo>
                    <a:pt x="294" y="285"/>
                  </a:lnTo>
                  <a:lnTo>
                    <a:pt x="294" y="285"/>
                  </a:lnTo>
                  <a:lnTo>
                    <a:pt x="290" y="292"/>
                  </a:lnTo>
                  <a:lnTo>
                    <a:pt x="286" y="301"/>
                  </a:lnTo>
                  <a:lnTo>
                    <a:pt x="286" y="301"/>
                  </a:lnTo>
                  <a:lnTo>
                    <a:pt x="278" y="301"/>
                  </a:lnTo>
                  <a:lnTo>
                    <a:pt x="266" y="304"/>
                  </a:lnTo>
                  <a:lnTo>
                    <a:pt x="261" y="307"/>
                  </a:lnTo>
                  <a:lnTo>
                    <a:pt x="256" y="309"/>
                  </a:lnTo>
                  <a:lnTo>
                    <a:pt x="253" y="313"/>
                  </a:lnTo>
                  <a:lnTo>
                    <a:pt x="253" y="314"/>
                  </a:lnTo>
                  <a:lnTo>
                    <a:pt x="253" y="316"/>
                  </a:lnTo>
                  <a:lnTo>
                    <a:pt x="253" y="316"/>
                  </a:lnTo>
                  <a:lnTo>
                    <a:pt x="252" y="321"/>
                  </a:lnTo>
                  <a:lnTo>
                    <a:pt x="250" y="325"/>
                  </a:lnTo>
                  <a:lnTo>
                    <a:pt x="250" y="328"/>
                  </a:lnTo>
                  <a:lnTo>
                    <a:pt x="252" y="332"/>
                  </a:lnTo>
                  <a:lnTo>
                    <a:pt x="253" y="336"/>
                  </a:lnTo>
                  <a:lnTo>
                    <a:pt x="255" y="339"/>
                  </a:lnTo>
                  <a:lnTo>
                    <a:pt x="261" y="344"/>
                  </a:lnTo>
                  <a:lnTo>
                    <a:pt x="270" y="348"/>
                  </a:lnTo>
                  <a:lnTo>
                    <a:pt x="278" y="350"/>
                  </a:lnTo>
                  <a:lnTo>
                    <a:pt x="286" y="351"/>
                  </a:lnTo>
                  <a:lnTo>
                    <a:pt x="294" y="350"/>
                  </a:lnTo>
                  <a:lnTo>
                    <a:pt x="294" y="350"/>
                  </a:lnTo>
                  <a:lnTo>
                    <a:pt x="298" y="349"/>
                  </a:lnTo>
                  <a:lnTo>
                    <a:pt x="302" y="348"/>
                  </a:lnTo>
                  <a:lnTo>
                    <a:pt x="306" y="345"/>
                  </a:lnTo>
                  <a:lnTo>
                    <a:pt x="308" y="342"/>
                  </a:lnTo>
                  <a:lnTo>
                    <a:pt x="312" y="336"/>
                  </a:lnTo>
                  <a:lnTo>
                    <a:pt x="314" y="327"/>
                  </a:lnTo>
                  <a:lnTo>
                    <a:pt x="313" y="320"/>
                  </a:lnTo>
                  <a:lnTo>
                    <a:pt x="309" y="313"/>
                  </a:lnTo>
                  <a:lnTo>
                    <a:pt x="304" y="307"/>
                  </a:lnTo>
                  <a:lnTo>
                    <a:pt x="301" y="304"/>
                  </a:lnTo>
                  <a:lnTo>
                    <a:pt x="296" y="302"/>
                  </a:lnTo>
                  <a:lnTo>
                    <a:pt x="296" y="302"/>
                  </a:lnTo>
                  <a:lnTo>
                    <a:pt x="300" y="294"/>
                  </a:lnTo>
                  <a:lnTo>
                    <a:pt x="303" y="285"/>
                  </a:lnTo>
                  <a:lnTo>
                    <a:pt x="303" y="285"/>
                  </a:lnTo>
                  <a:lnTo>
                    <a:pt x="383" y="286"/>
                  </a:lnTo>
                  <a:lnTo>
                    <a:pt x="463" y="285"/>
                  </a:lnTo>
                  <a:lnTo>
                    <a:pt x="622" y="282"/>
                  </a:lnTo>
                  <a:lnTo>
                    <a:pt x="782" y="278"/>
                  </a:lnTo>
                  <a:lnTo>
                    <a:pt x="942" y="274"/>
                  </a:lnTo>
                  <a:lnTo>
                    <a:pt x="942" y="274"/>
                  </a:lnTo>
                  <a:lnTo>
                    <a:pt x="939" y="284"/>
                  </a:lnTo>
                  <a:lnTo>
                    <a:pt x="934" y="294"/>
                  </a:lnTo>
                  <a:lnTo>
                    <a:pt x="934" y="294"/>
                  </a:lnTo>
                  <a:lnTo>
                    <a:pt x="926" y="291"/>
                  </a:lnTo>
                  <a:lnTo>
                    <a:pt x="912" y="291"/>
                  </a:lnTo>
                  <a:lnTo>
                    <a:pt x="905" y="291"/>
                  </a:lnTo>
                  <a:lnTo>
                    <a:pt x="900" y="292"/>
                  </a:lnTo>
                  <a:lnTo>
                    <a:pt x="898" y="294"/>
                  </a:lnTo>
                  <a:lnTo>
                    <a:pt x="898" y="295"/>
                  </a:lnTo>
                  <a:lnTo>
                    <a:pt x="898" y="296"/>
                  </a:lnTo>
                  <a:lnTo>
                    <a:pt x="899" y="298"/>
                  </a:lnTo>
                  <a:lnTo>
                    <a:pt x="899" y="298"/>
                  </a:lnTo>
                  <a:lnTo>
                    <a:pt x="896" y="303"/>
                  </a:lnTo>
                  <a:lnTo>
                    <a:pt x="896" y="303"/>
                  </a:lnTo>
                  <a:lnTo>
                    <a:pt x="894" y="304"/>
                  </a:lnTo>
                  <a:lnTo>
                    <a:pt x="892" y="306"/>
                  </a:lnTo>
                  <a:lnTo>
                    <a:pt x="892" y="309"/>
                  </a:lnTo>
                  <a:lnTo>
                    <a:pt x="892" y="314"/>
                  </a:lnTo>
                  <a:lnTo>
                    <a:pt x="893" y="318"/>
                  </a:lnTo>
                  <a:lnTo>
                    <a:pt x="893" y="318"/>
                  </a:lnTo>
                  <a:lnTo>
                    <a:pt x="896" y="321"/>
                  </a:lnTo>
                  <a:lnTo>
                    <a:pt x="898" y="325"/>
                  </a:lnTo>
                  <a:lnTo>
                    <a:pt x="902" y="328"/>
                  </a:lnTo>
                  <a:lnTo>
                    <a:pt x="906" y="331"/>
                  </a:lnTo>
                  <a:lnTo>
                    <a:pt x="915" y="335"/>
                  </a:lnTo>
                  <a:lnTo>
                    <a:pt x="924" y="336"/>
                  </a:lnTo>
                  <a:lnTo>
                    <a:pt x="924" y="336"/>
                  </a:lnTo>
                  <a:lnTo>
                    <a:pt x="909" y="339"/>
                  </a:lnTo>
                  <a:lnTo>
                    <a:pt x="893" y="343"/>
                  </a:lnTo>
                  <a:lnTo>
                    <a:pt x="877" y="344"/>
                  </a:lnTo>
                  <a:lnTo>
                    <a:pt x="870" y="344"/>
                  </a:lnTo>
                  <a:lnTo>
                    <a:pt x="862" y="343"/>
                  </a:lnTo>
                  <a:lnTo>
                    <a:pt x="862" y="343"/>
                  </a:lnTo>
                  <a:lnTo>
                    <a:pt x="852" y="339"/>
                  </a:lnTo>
                  <a:lnTo>
                    <a:pt x="844" y="336"/>
                  </a:lnTo>
                  <a:lnTo>
                    <a:pt x="835" y="332"/>
                  </a:lnTo>
                  <a:lnTo>
                    <a:pt x="826" y="330"/>
                  </a:lnTo>
                  <a:lnTo>
                    <a:pt x="826" y="330"/>
                  </a:lnTo>
                  <a:lnTo>
                    <a:pt x="821" y="330"/>
                  </a:lnTo>
                  <a:lnTo>
                    <a:pt x="817" y="331"/>
                  </a:lnTo>
                  <a:lnTo>
                    <a:pt x="808" y="333"/>
                  </a:lnTo>
                  <a:lnTo>
                    <a:pt x="799" y="335"/>
                  </a:lnTo>
                  <a:lnTo>
                    <a:pt x="796" y="335"/>
                  </a:lnTo>
                  <a:lnTo>
                    <a:pt x="792" y="332"/>
                  </a:lnTo>
                  <a:lnTo>
                    <a:pt x="792" y="332"/>
                  </a:lnTo>
                  <a:lnTo>
                    <a:pt x="787" y="328"/>
                  </a:lnTo>
                  <a:lnTo>
                    <a:pt x="786" y="325"/>
                  </a:lnTo>
                  <a:lnTo>
                    <a:pt x="787" y="322"/>
                  </a:lnTo>
                  <a:lnTo>
                    <a:pt x="790" y="320"/>
                  </a:lnTo>
                  <a:lnTo>
                    <a:pt x="793" y="318"/>
                  </a:lnTo>
                  <a:lnTo>
                    <a:pt x="797" y="315"/>
                  </a:lnTo>
                  <a:lnTo>
                    <a:pt x="804" y="314"/>
                  </a:lnTo>
                  <a:lnTo>
                    <a:pt x="804" y="314"/>
                  </a:lnTo>
                  <a:lnTo>
                    <a:pt x="812" y="314"/>
                  </a:lnTo>
                  <a:lnTo>
                    <a:pt x="821" y="315"/>
                  </a:lnTo>
                  <a:lnTo>
                    <a:pt x="838" y="319"/>
                  </a:lnTo>
                  <a:lnTo>
                    <a:pt x="846" y="319"/>
                  </a:lnTo>
                  <a:lnTo>
                    <a:pt x="853" y="319"/>
                  </a:lnTo>
                  <a:lnTo>
                    <a:pt x="861" y="316"/>
                  </a:lnTo>
                  <a:lnTo>
                    <a:pt x="867" y="313"/>
                  </a:lnTo>
                  <a:lnTo>
                    <a:pt x="867" y="313"/>
                  </a:lnTo>
                  <a:lnTo>
                    <a:pt x="873" y="308"/>
                  </a:lnTo>
                  <a:lnTo>
                    <a:pt x="881" y="302"/>
                  </a:lnTo>
                  <a:lnTo>
                    <a:pt x="889" y="296"/>
                  </a:lnTo>
                  <a:lnTo>
                    <a:pt x="891" y="294"/>
                  </a:lnTo>
                  <a:lnTo>
                    <a:pt x="891" y="290"/>
                  </a:lnTo>
                  <a:lnTo>
                    <a:pt x="891" y="290"/>
                  </a:lnTo>
                  <a:lnTo>
                    <a:pt x="889" y="289"/>
                  </a:lnTo>
                  <a:lnTo>
                    <a:pt x="888" y="288"/>
                  </a:lnTo>
                  <a:lnTo>
                    <a:pt x="883" y="288"/>
                  </a:lnTo>
                  <a:lnTo>
                    <a:pt x="879" y="290"/>
                  </a:lnTo>
                  <a:lnTo>
                    <a:pt x="873" y="295"/>
                  </a:lnTo>
                  <a:lnTo>
                    <a:pt x="862" y="304"/>
                  </a:lnTo>
                  <a:lnTo>
                    <a:pt x="856" y="310"/>
                  </a:lnTo>
                  <a:lnTo>
                    <a:pt x="856" y="310"/>
                  </a:lnTo>
                  <a:lnTo>
                    <a:pt x="840" y="307"/>
                  </a:lnTo>
                  <a:lnTo>
                    <a:pt x="826" y="304"/>
                  </a:lnTo>
                  <a:lnTo>
                    <a:pt x="809" y="303"/>
                  </a:lnTo>
                  <a:lnTo>
                    <a:pt x="802" y="304"/>
                  </a:lnTo>
                  <a:lnTo>
                    <a:pt x="794" y="306"/>
                  </a:lnTo>
                  <a:lnTo>
                    <a:pt x="794" y="306"/>
                  </a:lnTo>
                  <a:lnTo>
                    <a:pt x="791" y="307"/>
                  </a:lnTo>
                  <a:lnTo>
                    <a:pt x="787" y="309"/>
                  </a:lnTo>
                  <a:lnTo>
                    <a:pt x="782" y="314"/>
                  </a:lnTo>
                  <a:lnTo>
                    <a:pt x="779" y="320"/>
                  </a:lnTo>
                  <a:lnTo>
                    <a:pt x="779" y="327"/>
                  </a:lnTo>
                  <a:lnTo>
                    <a:pt x="781" y="333"/>
                  </a:lnTo>
                  <a:lnTo>
                    <a:pt x="785" y="339"/>
                  </a:lnTo>
                  <a:lnTo>
                    <a:pt x="787" y="341"/>
                  </a:lnTo>
                  <a:lnTo>
                    <a:pt x="791" y="343"/>
                  </a:lnTo>
                  <a:lnTo>
                    <a:pt x="794" y="343"/>
                  </a:lnTo>
                  <a:lnTo>
                    <a:pt x="799" y="344"/>
                  </a:lnTo>
                  <a:lnTo>
                    <a:pt x="799" y="344"/>
                  </a:lnTo>
                  <a:lnTo>
                    <a:pt x="808" y="343"/>
                  </a:lnTo>
                  <a:lnTo>
                    <a:pt x="816" y="341"/>
                  </a:lnTo>
                  <a:lnTo>
                    <a:pt x="824" y="341"/>
                  </a:lnTo>
                  <a:lnTo>
                    <a:pt x="833" y="341"/>
                  </a:lnTo>
                  <a:lnTo>
                    <a:pt x="833" y="341"/>
                  </a:lnTo>
                  <a:lnTo>
                    <a:pt x="840" y="343"/>
                  </a:lnTo>
                  <a:lnTo>
                    <a:pt x="846" y="347"/>
                  </a:lnTo>
                  <a:lnTo>
                    <a:pt x="853" y="350"/>
                  </a:lnTo>
                  <a:lnTo>
                    <a:pt x="859" y="353"/>
                  </a:lnTo>
                  <a:lnTo>
                    <a:pt x="859" y="353"/>
                  </a:lnTo>
                  <a:lnTo>
                    <a:pt x="871" y="354"/>
                  </a:lnTo>
                  <a:lnTo>
                    <a:pt x="882" y="354"/>
                  </a:lnTo>
                  <a:lnTo>
                    <a:pt x="894" y="353"/>
                  </a:lnTo>
                  <a:lnTo>
                    <a:pt x="905" y="351"/>
                  </a:lnTo>
                  <a:lnTo>
                    <a:pt x="927" y="344"/>
                  </a:lnTo>
                  <a:lnTo>
                    <a:pt x="948" y="338"/>
                  </a:lnTo>
                  <a:lnTo>
                    <a:pt x="948" y="338"/>
                  </a:lnTo>
                  <a:lnTo>
                    <a:pt x="959" y="336"/>
                  </a:lnTo>
                  <a:lnTo>
                    <a:pt x="969" y="335"/>
                  </a:lnTo>
                  <a:lnTo>
                    <a:pt x="989" y="333"/>
                  </a:lnTo>
                  <a:lnTo>
                    <a:pt x="1010" y="332"/>
                  </a:lnTo>
                  <a:lnTo>
                    <a:pt x="1021" y="330"/>
                  </a:lnTo>
                  <a:lnTo>
                    <a:pt x="1030" y="327"/>
                  </a:lnTo>
                  <a:lnTo>
                    <a:pt x="1030" y="327"/>
                  </a:lnTo>
                  <a:lnTo>
                    <a:pt x="1036" y="325"/>
                  </a:lnTo>
                  <a:lnTo>
                    <a:pt x="1041" y="322"/>
                  </a:lnTo>
                  <a:lnTo>
                    <a:pt x="1045" y="320"/>
                  </a:lnTo>
                  <a:lnTo>
                    <a:pt x="1047" y="316"/>
                  </a:lnTo>
                  <a:lnTo>
                    <a:pt x="1048" y="314"/>
                  </a:lnTo>
                  <a:lnTo>
                    <a:pt x="1048" y="312"/>
                  </a:lnTo>
                  <a:lnTo>
                    <a:pt x="1047" y="308"/>
                  </a:lnTo>
                  <a:lnTo>
                    <a:pt x="1046" y="306"/>
                  </a:lnTo>
                  <a:lnTo>
                    <a:pt x="1040" y="301"/>
                  </a:lnTo>
                  <a:lnTo>
                    <a:pt x="1033" y="297"/>
                  </a:lnTo>
                  <a:lnTo>
                    <a:pt x="1024" y="294"/>
                  </a:lnTo>
                  <a:lnTo>
                    <a:pt x="1015" y="294"/>
                  </a:lnTo>
                  <a:lnTo>
                    <a:pt x="1015" y="294"/>
                  </a:lnTo>
                  <a:lnTo>
                    <a:pt x="1004" y="295"/>
                  </a:lnTo>
                  <a:lnTo>
                    <a:pt x="988" y="297"/>
                  </a:lnTo>
                  <a:lnTo>
                    <a:pt x="980" y="300"/>
                  </a:lnTo>
                  <a:lnTo>
                    <a:pt x="974" y="303"/>
                  </a:lnTo>
                  <a:lnTo>
                    <a:pt x="969" y="306"/>
                  </a:lnTo>
                  <a:lnTo>
                    <a:pt x="969" y="308"/>
                  </a:lnTo>
                  <a:lnTo>
                    <a:pt x="969" y="310"/>
                  </a:lnTo>
                  <a:lnTo>
                    <a:pt x="969" y="310"/>
                  </a:lnTo>
                  <a:lnTo>
                    <a:pt x="970" y="310"/>
                  </a:lnTo>
                  <a:lnTo>
                    <a:pt x="971" y="312"/>
                  </a:lnTo>
                  <a:lnTo>
                    <a:pt x="979" y="310"/>
                  </a:lnTo>
                  <a:lnTo>
                    <a:pt x="1000" y="307"/>
                  </a:lnTo>
                  <a:lnTo>
                    <a:pt x="1011" y="306"/>
                  </a:lnTo>
                  <a:lnTo>
                    <a:pt x="1023" y="306"/>
                  </a:lnTo>
                  <a:lnTo>
                    <a:pt x="1033" y="307"/>
                  </a:lnTo>
                  <a:lnTo>
                    <a:pt x="1036" y="309"/>
                  </a:lnTo>
                  <a:lnTo>
                    <a:pt x="1040" y="312"/>
                  </a:lnTo>
                  <a:lnTo>
                    <a:pt x="1040" y="312"/>
                  </a:lnTo>
                  <a:lnTo>
                    <a:pt x="1035" y="315"/>
                  </a:lnTo>
                  <a:lnTo>
                    <a:pt x="1030" y="318"/>
                  </a:lnTo>
                  <a:lnTo>
                    <a:pt x="1020" y="322"/>
                  </a:lnTo>
                  <a:lnTo>
                    <a:pt x="1007" y="324"/>
                  </a:lnTo>
                  <a:lnTo>
                    <a:pt x="994" y="325"/>
                  </a:lnTo>
                  <a:lnTo>
                    <a:pt x="969" y="326"/>
                  </a:lnTo>
                  <a:lnTo>
                    <a:pt x="957" y="326"/>
                  </a:lnTo>
                  <a:lnTo>
                    <a:pt x="946" y="328"/>
                  </a:lnTo>
                  <a:lnTo>
                    <a:pt x="946" y="328"/>
                  </a:lnTo>
                  <a:lnTo>
                    <a:pt x="948" y="325"/>
                  </a:lnTo>
                  <a:lnTo>
                    <a:pt x="951" y="321"/>
                  </a:lnTo>
                  <a:lnTo>
                    <a:pt x="952" y="316"/>
                  </a:lnTo>
                  <a:lnTo>
                    <a:pt x="952" y="313"/>
                  </a:lnTo>
                  <a:lnTo>
                    <a:pt x="951" y="308"/>
                  </a:lnTo>
                  <a:lnTo>
                    <a:pt x="948" y="304"/>
                  </a:lnTo>
                  <a:lnTo>
                    <a:pt x="946" y="301"/>
                  </a:lnTo>
                  <a:lnTo>
                    <a:pt x="942" y="297"/>
                  </a:lnTo>
                  <a:lnTo>
                    <a:pt x="942" y="297"/>
                  </a:lnTo>
                  <a:lnTo>
                    <a:pt x="948" y="286"/>
                  </a:lnTo>
                  <a:lnTo>
                    <a:pt x="951" y="280"/>
                  </a:lnTo>
                  <a:lnTo>
                    <a:pt x="952" y="273"/>
                  </a:lnTo>
                  <a:lnTo>
                    <a:pt x="952" y="273"/>
                  </a:lnTo>
                  <a:lnTo>
                    <a:pt x="980" y="274"/>
                  </a:lnTo>
                  <a:lnTo>
                    <a:pt x="1028" y="274"/>
                  </a:lnTo>
                  <a:lnTo>
                    <a:pt x="1052" y="274"/>
                  </a:lnTo>
                  <a:lnTo>
                    <a:pt x="1072" y="273"/>
                  </a:lnTo>
                  <a:lnTo>
                    <a:pt x="1088" y="271"/>
                  </a:lnTo>
                  <a:lnTo>
                    <a:pt x="1092" y="269"/>
                  </a:lnTo>
                  <a:lnTo>
                    <a:pt x="1094" y="267"/>
                  </a:lnTo>
                  <a:lnTo>
                    <a:pt x="1094" y="267"/>
                  </a:lnTo>
                  <a:close/>
                  <a:moveTo>
                    <a:pt x="265" y="332"/>
                  </a:moveTo>
                  <a:lnTo>
                    <a:pt x="265" y="332"/>
                  </a:lnTo>
                  <a:lnTo>
                    <a:pt x="264" y="327"/>
                  </a:lnTo>
                  <a:lnTo>
                    <a:pt x="262" y="322"/>
                  </a:lnTo>
                  <a:lnTo>
                    <a:pt x="262" y="322"/>
                  </a:lnTo>
                  <a:lnTo>
                    <a:pt x="268" y="325"/>
                  </a:lnTo>
                  <a:lnTo>
                    <a:pt x="277" y="330"/>
                  </a:lnTo>
                  <a:lnTo>
                    <a:pt x="285" y="335"/>
                  </a:lnTo>
                  <a:lnTo>
                    <a:pt x="288" y="335"/>
                  </a:lnTo>
                  <a:lnTo>
                    <a:pt x="290" y="335"/>
                  </a:lnTo>
                  <a:lnTo>
                    <a:pt x="290" y="335"/>
                  </a:lnTo>
                  <a:lnTo>
                    <a:pt x="291" y="336"/>
                  </a:lnTo>
                  <a:lnTo>
                    <a:pt x="291" y="336"/>
                  </a:lnTo>
                  <a:lnTo>
                    <a:pt x="289" y="338"/>
                  </a:lnTo>
                  <a:lnTo>
                    <a:pt x="288" y="342"/>
                  </a:lnTo>
                  <a:lnTo>
                    <a:pt x="288" y="342"/>
                  </a:lnTo>
                  <a:lnTo>
                    <a:pt x="282" y="342"/>
                  </a:lnTo>
                  <a:lnTo>
                    <a:pt x="276" y="341"/>
                  </a:lnTo>
                  <a:lnTo>
                    <a:pt x="271" y="338"/>
                  </a:lnTo>
                  <a:lnTo>
                    <a:pt x="266" y="336"/>
                  </a:lnTo>
                  <a:lnTo>
                    <a:pt x="266" y="336"/>
                  </a:lnTo>
                  <a:lnTo>
                    <a:pt x="265" y="332"/>
                  </a:lnTo>
                  <a:lnTo>
                    <a:pt x="265" y="332"/>
                  </a:lnTo>
                  <a:close/>
                  <a:moveTo>
                    <a:pt x="284" y="321"/>
                  </a:moveTo>
                  <a:lnTo>
                    <a:pt x="284" y="321"/>
                  </a:lnTo>
                  <a:lnTo>
                    <a:pt x="285" y="320"/>
                  </a:lnTo>
                  <a:lnTo>
                    <a:pt x="285" y="320"/>
                  </a:lnTo>
                  <a:lnTo>
                    <a:pt x="286" y="322"/>
                  </a:lnTo>
                  <a:lnTo>
                    <a:pt x="288" y="325"/>
                  </a:lnTo>
                  <a:lnTo>
                    <a:pt x="288" y="325"/>
                  </a:lnTo>
                  <a:lnTo>
                    <a:pt x="284" y="321"/>
                  </a:lnTo>
                  <a:lnTo>
                    <a:pt x="284" y="321"/>
                  </a:lnTo>
                  <a:close/>
                  <a:moveTo>
                    <a:pt x="924" y="316"/>
                  </a:moveTo>
                  <a:lnTo>
                    <a:pt x="924" y="316"/>
                  </a:lnTo>
                  <a:lnTo>
                    <a:pt x="932" y="324"/>
                  </a:lnTo>
                  <a:lnTo>
                    <a:pt x="932" y="324"/>
                  </a:lnTo>
                  <a:lnTo>
                    <a:pt x="930" y="325"/>
                  </a:lnTo>
                  <a:lnTo>
                    <a:pt x="930" y="325"/>
                  </a:lnTo>
                  <a:lnTo>
                    <a:pt x="923" y="326"/>
                  </a:lnTo>
                  <a:lnTo>
                    <a:pt x="915" y="324"/>
                  </a:lnTo>
                  <a:lnTo>
                    <a:pt x="908" y="321"/>
                  </a:lnTo>
                  <a:lnTo>
                    <a:pt x="905" y="318"/>
                  </a:lnTo>
                  <a:lnTo>
                    <a:pt x="903" y="315"/>
                  </a:lnTo>
                  <a:lnTo>
                    <a:pt x="903" y="315"/>
                  </a:lnTo>
                  <a:lnTo>
                    <a:pt x="906" y="313"/>
                  </a:lnTo>
                  <a:lnTo>
                    <a:pt x="906" y="313"/>
                  </a:lnTo>
                  <a:lnTo>
                    <a:pt x="911" y="316"/>
                  </a:lnTo>
                  <a:lnTo>
                    <a:pt x="916" y="319"/>
                  </a:lnTo>
                  <a:lnTo>
                    <a:pt x="920" y="319"/>
                  </a:lnTo>
                  <a:lnTo>
                    <a:pt x="924" y="316"/>
                  </a:lnTo>
                  <a:lnTo>
                    <a:pt x="924" y="316"/>
                  </a:lnTo>
                  <a:close/>
                  <a:moveTo>
                    <a:pt x="910" y="302"/>
                  </a:moveTo>
                  <a:lnTo>
                    <a:pt x="910" y="302"/>
                  </a:lnTo>
                  <a:lnTo>
                    <a:pt x="914" y="301"/>
                  </a:lnTo>
                  <a:lnTo>
                    <a:pt x="914" y="301"/>
                  </a:lnTo>
                  <a:lnTo>
                    <a:pt x="920" y="303"/>
                  </a:lnTo>
                  <a:lnTo>
                    <a:pt x="920" y="303"/>
                  </a:lnTo>
                  <a:lnTo>
                    <a:pt x="915" y="302"/>
                  </a:lnTo>
                  <a:lnTo>
                    <a:pt x="910" y="302"/>
                  </a:lnTo>
                  <a:lnTo>
                    <a:pt x="910" y="302"/>
                  </a:lnTo>
                  <a:close/>
                  <a:moveTo>
                    <a:pt x="942" y="265"/>
                  </a:moveTo>
                  <a:lnTo>
                    <a:pt x="942" y="265"/>
                  </a:lnTo>
                  <a:lnTo>
                    <a:pt x="909" y="265"/>
                  </a:lnTo>
                  <a:lnTo>
                    <a:pt x="909" y="265"/>
                  </a:lnTo>
                  <a:lnTo>
                    <a:pt x="906" y="259"/>
                  </a:lnTo>
                  <a:lnTo>
                    <a:pt x="905" y="253"/>
                  </a:lnTo>
                  <a:lnTo>
                    <a:pt x="905" y="247"/>
                  </a:lnTo>
                  <a:lnTo>
                    <a:pt x="908" y="243"/>
                  </a:lnTo>
                  <a:lnTo>
                    <a:pt x="908" y="243"/>
                  </a:lnTo>
                  <a:lnTo>
                    <a:pt x="910" y="247"/>
                  </a:lnTo>
                  <a:lnTo>
                    <a:pt x="912" y="249"/>
                  </a:lnTo>
                  <a:lnTo>
                    <a:pt x="916" y="250"/>
                  </a:lnTo>
                  <a:lnTo>
                    <a:pt x="918" y="251"/>
                  </a:lnTo>
                  <a:lnTo>
                    <a:pt x="922" y="250"/>
                  </a:lnTo>
                  <a:lnTo>
                    <a:pt x="926" y="248"/>
                  </a:lnTo>
                  <a:lnTo>
                    <a:pt x="933" y="242"/>
                  </a:lnTo>
                  <a:lnTo>
                    <a:pt x="933" y="242"/>
                  </a:lnTo>
                  <a:lnTo>
                    <a:pt x="936" y="247"/>
                  </a:lnTo>
                  <a:lnTo>
                    <a:pt x="936" y="247"/>
                  </a:lnTo>
                  <a:lnTo>
                    <a:pt x="939" y="251"/>
                  </a:lnTo>
                  <a:lnTo>
                    <a:pt x="941" y="255"/>
                  </a:lnTo>
                  <a:lnTo>
                    <a:pt x="942" y="265"/>
                  </a:lnTo>
                  <a:lnTo>
                    <a:pt x="942" y="265"/>
                  </a:lnTo>
                  <a:close/>
                  <a:moveTo>
                    <a:pt x="915" y="236"/>
                  </a:moveTo>
                  <a:lnTo>
                    <a:pt x="915" y="236"/>
                  </a:lnTo>
                  <a:lnTo>
                    <a:pt x="920" y="235"/>
                  </a:lnTo>
                  <a:lnTo>
                    <a:pt x="924" y="236"/>
                  </a:lnTo>
                  <a:lnTo>
                    <a:pt x="924" y="236"/>
                  </a:lnTo>
                  <a:lnTo>
                    <a:pt x="917" y="241"/>
                  </a:lnTo>
                  <a:lnTo>
                    <a:pt x="917" y="241"/>
                  </a:lnTo>
                  <a:lnTo>
                    <a:pt x="915" y="236"/>
                  </a:lnTo>
                  <a:lnTo>
                    <a:pt x="915" y="236"/>
                  </a:lnTo>
                  <a:close/>
                  <a:moveTo>
                    <a:pt x="927" y="178"/>
                  </a:moveTo>
                  <a:lnTo>
                    <a:pt x="927" y="178"/>
                  </a:lnTo>
                  <a:lnTo>
                    <a:pt x="928" y="177"/>
                  </a:lnTo>
                  <a:lnTo>
                    <a:pt x="929" y="176"/>
                  </a:lnTo>
                  <a:lnTo>
                    <a:pt x="929" y="172"/>
                  </a:lnTo>
                  <a:lnTo>
                    <a:pt x="927" y="166"/>
                  </a:lnTo>
                  <a:lnTo>
                    <a:pt x="927" y="166"/>
                  </a:lnTo>
                  <a:lnTo>
                    <a:pt x="927" y="165"/>
                  </a:lnTo>
                  <a:lnTo>
                    <a:pt x="927" y="165"/>
                  </a:lnTo>
                  <a:lnTo>
                    <a:pt x="932" y="168"/>
                  </a:lnTo>
                  <a:lnTo>
                    <a:pt x="938" y="176"/>
                  </a:lnTo>
                  <a:lnTo>
                    <a:pt x="938" y="176"/>
                  </a:lnTo>
                  <a:lnTo>
                    <a:pt x="941" y="182"/>
                  </a:lnTo>
                  <a:lnTo>
                    <a:pt x="944" y="189"/>
                  </a:lnTo>
                  <a:lnTo>
                    <a:pt x="944" y="196"/>
                  </a:lnTo>
                  <a:lnTo>
                    <a:pt x="942" y="203"/>
                  </a:lnTo>
                  <a:lnTo>
                    <a:pt x="940" y="210"/>
                  </a:lnTo>
                  <a:lnTo>
                    <a:pt x="938" y="216"/>
                  </a:lnTo>
                  <a:lnTo>
                    <a:pt x="932" y="229"/>
                  </a:lnTo>
                  <a:lnTo>
                    <a:pt x="932" y="229"/>
                  </a:lnTo>
                  <a:lnTo>
                    <a:pt x="927" y="226"/>
                  </a:lnTo>
                  <a:lnTo>
                    <a:pt x="922" y="225"/>
                  </a:lnTo>
                  <a:lnTo>
                    <a:pt x="917" y="225"/>
                  </a:lnTo>
                  <a:lnTo>
                    <a:pt x="914" y="226"/>
                  </a:lnTo>
                  <a:lnTo>
                    <a:pt x="914" y="226"/>
                  </a:lnTo>
                  <a:lnTo>
                    <a:pt x="912" y="213"/>
                  </a:lnTo>
                  <a:lnTo>
                    <a:pt x="912" y="198"/>
                  </a:lnTo>
                  <a:lnTo>
                    <a:pt x="914" y="184"/>
                  </a:lnTo>
                  <a:lnTo>
                    <a:pt x="917" y="173"/>
                  </a:lnTo>
                  <a:lnTo>
                    <a:pt x="917" y="173"/>
                  </a:lnTo>
                  <a:lnTo>
                    <a:pt x="917" y="176"/>
                  </a:lnTo>
                  <a:lnTo>
                    <a:pt x="918" y="179"/>
                  </a:lnTo>
                  <a:lnTo>
                    <a:pt x="922" y="184"/>
                  </a:lnTo>
                  <a:lnTo>
                    <a:pt x="923" y="184"/>
                  </a:lnTo>
                  <a:lnTo>
                    <a:pt x="926" y="184"/>
                  </a:lnTo>
                  <a:lnTo>
                    <a:pt x="927" y="182"/>
                  </a:lnTo>
                  <a:lnTo>
                    <a:pt x="927" y="178"/>
                  </a:lnTo>
                  <a:lnTo>
                    <a:pt x="927" y="178"/>
                  </a:lnTo>
                  <a:close/>
                  <a:moveTo>
                    <a:pt x="915" y="115"/>
                  </a:moveTo>
                  <a:lnTo>
                    <a:pt x="915" y="115"/>
                  </a:lnTo>
                  <a:lnTo>
                    <a:pt x="920" y="117"/>
                  </a:lnTo>
                  <a:lnTo>
                    <a:pt x="920" y="117"/>
                  </a:lnTo>
                  <a:lnTo>
                    <a:pt x="917" y="118"/>
                  </a:lnTo>
                  <a:lnTo>
                    <a:pt x="917" y="118"/>
                  </a:lnTo>
                  <a:lnTo>
                    <a:pt x="915" y="118"/>
                  </a:lnTo>
                  <a:lnTo>
                    <a:pt x="915" y="118"/>
                  </a:lnTo>
                  <a:lnTo>
                    <a:pt x="915" y="115"/>
                  </a:lnTo>
                  <a:lnTo>
                    <a:pt x="915" y="115"/>
                  </a:lnTo>
                  <a:close/>
                  <a:moveTo>
                    <a:pt x="904" y="20"/>
                  </a:moveTo>
                  <a:lnTo>
                    <a:pt x="904" y="20"/>
                  </a:lnTo>
                  <a:lnTo>
                    <a:pt x="906" y="21"/>
                  </a:lnTo>
                  <a:lnTo>
                    <a:pt x="906" y="21"/>
                  </a:lnTo>
                  <a:lnTo>
                    <a:pt x="905" y="24"/>
                  </a:lnTo>
                  <a:lnTo>
                    <a:pt x="905" y="24"/>
                  </a:lnTo>
                  <a:lnTo>
                    <a:pt x="904" y="24"/>
                  </a:lnTo>
                  <a:lnTo>
                    <a:pt x="904" y="24"/>
                  </a:lnTo>
                  <a:lnTo>
                    <a:pt x="904" y="20"/>
                  </a:lnTo>
                  <a:lnTo>
                    <a:pt x="904" y="20"/>
                  </a:lnTo>
                  <a:close/>
                  <a:moveTo>
                    <a:pt x="904" y="44"/>
                  </a:moveTo>
                  <a:lnTo>
                    <a:pt x="904" y="44"/>
                  </a:lnTo>
                  <a:lnTo>
                    <a:pt x="904" y="50"/>
                  </a:lnTo>
                  <a:lnTo>
                    <a:pt x="904" y="50"/>
                  </a:lnTo>
                  <a:lnTo>
                    <a:pt x="903" y="44"/>
                  </a:lnTo>
                  <a:lnTo>
                    <a:pt x="903" y="44"/>
                  </a:lnTo>
                  <a:lnTo>
                    <a:pt x="904" y="44"/>
                  </a:lnTo>
                  <a:lnTo>
                    <a:pt x="904" y="44"/>
                  </a:lnTo>
                  <a:close/>
                  <a:moveTo>
                    <a:pt x="902" y="79"/>
                  </a:moveTo>
                  <a:lnTo>
                    <a:pt x="902" y="79"/>
                  </a:lnTo>
                  <a:lnTo>
                    <a:pt x="902" y="85"/>
                  </a:lnTo>
                  <a:lnTo>
                    <a:pt x="903" y="88"/>
                  </a:lnTo>
                  <a:lnTo>
                    <a:pt x="906" y="89"/>
                  </a:lnTo>
                  <a:lnTo>
                    <a:pt x="906" y="89"/>
                  </a:lnTo>
                  <a:lnTo>
                    <a:pt x="909" y="88"/>
                  </a:lnTo>
                  <a:lnTo>
                    <a:pt x="911" y="85"/>
                  </a:lnTo>
                  <a:lnTo>
                    <a:pt x="911" y="82"/>
                  </a:lnTo>
                  <a:lnTo>
                    <a:pt x="912" y="77"/>
                  </a:lnTo>
                  <a:lnTo>
                    <a:pt x="912" y="62"/>
                  </a:lnTo>
                  <a:lnTo>
                    <a:pt x="912" y="62"/>
                  </a:lnTo>
                  <a:lnTo>
                    <a:pt x="918" y="66"/>
                  </a:lnTo>
                  <a:lnTo>
                    <a:pt x="923" y="71"/>
                  </a:lnTo>
                  <a:lnTo>
                    <a:pt x="928" y="77"/>
                  </a:lnTo>
                  <a:lnTo>
                    <a:pt x="930" y="84"/>
                  </a:lnTo>
                  <a:lnTo>
                    <a:pt x="930" y="84"/>
                  </a:lnTo>
                  <a:lnTo>
                    <a:pt x="930" y="91"/>
                  </a:lnTo>
                  <a:lnTo>
                    <a:pt x="930" y="98"/>
                  </a:lnTo>
                  <a:lnTo>
                    <a:pt x="929" y="103"/>
                  </a:lnTo>
                  <a:lnTo>
                    <a:pt x="927" y="108"/>
                  </a:lnTo>
                  <a:lnTo>
                    <a:pt x="927" y="108"/>
                  </a:lnTo>
                  <a:lnTo>
                    <a:pt x="923" y="106"/>
                  </a:lnTo>
                  <a:lnTo>
                    <a:pt x="923" y="106"/>
                  </a:lnTo>
                  <a:lnTo>
                    <a:pt x="922" y="102"/>
                  </a:lnTo>
                  <a:lnTo>
                    <a:pt x="920" y="101"/>
                  </a:lnTo>
                  <a:lnTo>
                    <a:pt x="917" y="102"/>
                  </a:lnTo>
                  <a:lnTo>
                    <a:pt x="915" y="103"/>
                  </a:lnTo>
                  <a:lnTo>
                    <a:pt x="915" y="103"/>
                  </a:lnTo>
                  <a:lnTo>
                    <a:pt x="911" y="100"/>
                  </a:lnTo>
                  <a:lnTo>
                    <a:pt x="909" y="98"/>
                  </a:lnTo>
                  <a:lnTo>
                    <a:pt x="908" y="101"/>
                  </a:lnTo>
                  <a:lnTo>
                    <a:pt x="906" y="104"/>
                  </a:lnTo>
                  <a:lnTo>
                    <a:pt x="906" y="114"/>
                  </a:lnTo>
                  <a:lnTo>
                    <a:pt x="906" y="120"/>
                  </a:lnTo>
                  <a:lnTo>
                    <a:pt x="906" y="120"/>
                  </a:lnTo>
                  <a:lnTo>
                    <a:pt x="904" y="120"/>
                  </a:lnTo>
                  <a:lnTo>
                    <a:pt x="902" y="118"/>
                  </a:lnTo>
                  <a:lnTo>
                    <a:pt x="902" y="118"/>
                  </a:lnTo>
                  <a:lnTo>
                    <a:pt x="900" y="115"/>
                  </a:lnTo>
                  <a:lnTo>
                    <a:pt x="898" y="110"/>
                  </a:lnTo>
                  <a:lnTo>
                    <a:pt x="894" y="103"/>
                  </a:lnTo>
                  <a:lnTo>
                    <a:pt x="894" y="103"/>
                  </a:lnTo>
                  <a:lnTo>
                    <a:pt x="894" y="97"/>
                  </a:lnTo>
                  <a:lnTo>
                    <a:pt x="893" y="94"/>
                  </a:lnTo>
                  <a:lnTo>
                    <a:pt x="892" y="92"/>
                  </a:lnTo>
                  <a:lnTo>
                    <a:pt x="891" y="91"/>
                  </a:lnTo>
                  <a:lnTo>
                    <a:pt x="891" y="91"/>
                  </a:lnTo>
                  <a:lnTo>
                    <a:pt x="889" y="84"/>
                  </a:lnTo>
                  <a:lnTo>
                    <a:pt x="889" y="77"/>
                  </a:lnTo>
                  <a:lnTo>
                    <a:pt x="889" y="73"/>
                  </a:lnTo>
                  <a:lnTo>
                    <a:pt x="891" y="70"/>
                  </a:lnTo>
                  <a:lnTo>
                    <a:pt x="893" y="67"/>
                  </a:lnTo>
                  <a:lnTo>
                    <a:pt x="897" y="65"/>
                  </a:lnTo>
                  <a:lnTo>
                    <a:pt x="897" y="65"/>
                  </a:lnTo>
                  <a:lnTo>
                    <a:pt x="898" y="72"/>
                  </a:lnTo>
                  <a:lnTo>
                    <a:pt x="902" y="79"/>
                  </a:lnTo>
                  <a:lnTo>
                    <a:pt x="902" y="79"/>
                  </a:lnTo>
                  <a:close/>
                  <a:moveTo>
                    <a:pt x="791" y="35"/>
                  </a:moveTo>
                  <a:lnTo>
                    <a:pt x="791" y="35"/>
                  </a:lnTo>
                  <a:lnTo>
                    <a:pt x="787" y="35"/>
                  </a:lnTo>
                  <a:lnTo>
                    <a:pt x="787" y="35"/>
                  </a:lnTo>
                  <a:lnTo>
                    <a:pt x="787" y="35"/>
                  </a:lnTo>
                  <a:lnTo>
                    <a:pt x="787" y="35"/>
                  </a:lnTo>
                  <a:lnTo>
                    <a:pt x="791" y="35"/>
                  </a:lnTo>
                  <a:lnTo>
                    <a:pt x="791" y="35"/>
                  </a:lnTo>
                  <a:close/>
                  <a:moveTo>
                    <a:pt x="691" y="32"/>
                  </a:moveTo>
                  <a:lnTo>
                    <a:pt x="691" y="32"/>
                  </a:lnTo>
                  <a:lnTo>
                    <a:pt x="713" y="33"/>
                  </a:lnTo>
                  <a:lnTo>
                    <a:pt x="713" y="33"/>
                  </a:lnTo>
                  <a:lnTo>
                    <a:pt x="691" y="32"/>
                  </a:lnTo>
                  <a:lnTo>
                    <a:pt x="691" y="32"/>
                  </a:lnTo>
                  <a:lnTo>
                    <a:pt x="691" y="32"/>
                  </a:lnTo>
                  <a:lnTo>
                    <a:pt x="691" y="32"/>
                  </a:lnTo>
                  <a:close/>
                  <a:moveTo>
                    <a:pt x="285" y="53"/>
                  </a:moveTo>
                  <a:lnTo>
                    <a:pt x="285" y="53"/>
                  </a:lnTo>
                  <a:lnTo>
                    <a:pt x="360" y="49"/>
                  </a:lnTo>
                  <a:lnTo>
                    <a:pt x="434" y="45"/>
                  </a:lnTo>
                  <a:lnTo>
                    <a:pt x="509" y="43"/>
                  </a:lnTo>
                  <a:lnTo>
                    <a:pt x="584" y="41"/>
                  </a:lnTo>
                  <a:lnTo>
                    <a:pt x="584" y="41"/>
                  </a:lnTo>
                  <a:lnTo>
                    <a:pt x="661" y="42"/>
                  </a:lnTo>
                  <a:lnTo>
                    <a:pt x="738" y="44"/>
                  </a:lnTo>
                  <a:lnTo>
                    <a:pt x="816" y="45"/>
                  </a:lnTo>
                  <a:lnTo>
                    <a:pt x="855" y="45"/>
                  </a:lnTo>
                  <a:lnTo>
                    <a:pt x="893" y="44"/>
                  </a:lnTo>
                  <a:lnTo>
                    <a:pt x="893" y="44"/>
                  </a:lnTo>
                  <a:lnTo>
                    <a:pt x="894" y="55"/>
                  </a:lnTo>
                  <a:lnTo>
                    <a:pt x="894" y="55"/>
                  </a:lnTo>
                  <a:lnTo>
                    <a:pt x="887" y="59"/>
                  </a:lnTo>
                  <a:lnTo>
                    <a:pt x="883" y="65"/>
                  </a:lnTo>
                  <a:lnTo>
                    <a:pt x="881" y="71"/>
                  </a:lnTo>
                  <a:lnTo>
                    <a:pt x="880" y="78"/>
                  </a:lnTo>
                  <a:lnTo>
                    <a:pt x="880" y="85"/>
                  </a:lnTo>
                  <a:lnTo>
                    <a:pt x="881" y="92"/>
                  </a:lnTo>
                  <a:lnTo>
                    <a:pt x="886" y="107"/>
                  </a:lnTo>
                  <a:lnTo>
                    <a:pt x="886" y="107"/>
                  </a:lnTo>
                  <a:lnTo>
                    <a:pt x="888" y="115"/>
                  </a:lnTo>
                  <a:lnTo>
                    <a:pt x="892" y="123"/>
                  </a:lnTo>
                  <a:lnTo>
                    <a:pt x="896" y="126"/>
                  </a:lnTo>
                  <a:lnTo>
                    <a:pt x="899" y="129"/>
                  </a:lnTo>
                  <a:lnTo>
                    <a:pt x="903" y="130"/>
                  </a:lnTo>
                  <a:lnTo>
                    <a:pt x="908" y="130"/>
                  </a:lnTo>
                  <a:lnTo>
                    <a:pt x="908" y="130"/>
                  </a:lnTo>
                  <a:lnTo>
                    <a:pt x="911" y="145"/>
                  </a:lnTo>
                  <a:lnTo>
                    <a:pt x="915" y="159"/>
                  </a:lnTo>
                  <a:lnTo>
                    <a:pt x="915" y="159"/>
                  </a:lnTo>
                  <a:lnTo>
                    <a:pt x="912" y="162"/>
                  </a:lnTo>
                  <a:lnTo>
                    <a:pt x="910" y="166"/>
                  </a:lnTo>
                  <a:lnTo>
                    <a:pt x="906" y="176"/>
                  </a:lnTo>
                  <a:lnTo>
                    <a:pt x="904" y="188"/>
                  </a:lnTo>
                  <a:lnTo>
                    <a:pt x="903" y="198"/>
                  </a:lnTo>
                  <a:lnTo>
                    <a:pt x="903" y="198"/>
                  </a:lnTo>
                  <a:lnTo>
                    <a:pt x="900" y="202"/>
                  </a:lnTo>
                  <a:lnTo>
                    <a:pt x="900" y="206"/>
                  </a:lnTo>
                  <a:lnTo>
                    <a:pt x="899" y="215"/>
                  </a:lnTo>
                  <a:lnTo>
                    <a:pt x="902" y="225"/>
                  </a:lnTo>
                  <a:lnTo>
                    <a:pt x="903" y="232"/>
                  </a:lnTo>
                  <a:lnTo>
                    <a:pt x="903" y="232"/>
                  </a:lnTo>
                  <a:lnTo>
                    <a:pt x="898" y="238"/>
                  </a:lnTo>
                  <a:lnTo>
                    <a:pt x="897" y="245"/>
                  </a:lnTo>
                  <a:lnTo>
                    <a:pt x="896" y="255"/>
                  </a:lnTo>
                  <a:lnTo>
                    <a:pt x="898" y="265"/>
                  </a:lnTo>
                  <a:lnTo>
                    <a:pt x="898" y="265"/>
                  </a:lnTo>
                  <a:lnTo>
                    <a:pt x="750" y="268"/>
                  </a:lnTo>
                  <a:lnTo>
                    <a:pt x="602" y="272"/>
                  </a:lnTo>
                  <a:lnTo>
                    <a:pt x="454" y="275"/>
                  </a:lnTo>
                  <a:lnTo>
                    <a:pt x="379" y="277"/>
                  </a:lnTo>
                  <a:lnTo>
                    <a:pt x="306" y="275"/>
                  </a:lnTo>
                  <a:lnTo>
                    <a:pt x="306" y="275"/>
                  </a:lnTo>
                  <a:lnTo>
                    <a:pt x="306" y="265"/>
                  </a:lnTo>
                  <a:lnTo>
                    <a:pt x="306" y="260"/>
                  </a:lnTo>
                  <a:lnTo>
                    <a:pt x="303" y="255"/>
                  </a:lnTo>
                  <a:lnTo>
                    <a:pt x="303" y="255"/>
                  </a:lnTo>
                  <a:lnTo>
                    <a:pt x="301" y="250"/>
                  </a:lnTo>
                  <a:lnTo>
                    <a:pt x="298" y="245"/>
                  </a:lnTo>
                  <a:lnTo>
                    <a:pt x="295" y="242"/>
                  </a:lnTo>
                  <a:lnTo>
                    <a:pt x="290" y="239"/>
                  </a:lnTo>
                  <a:lnTo>
                    <a:pt x="290" y="239"/>
                  </a:lnTo>
                  <a:lnTo>
                    <a:pt x="294" y="231"/>
                  </a:lnTo>
                  <a:lnTo>
                    <a:pt x="295" y="221"/>
                  </a:lnTo>
                  <a:lnTo>
                    <a:pt x="296" y="210"/>
                  </a:lnTo>
                  <a:lnTo>
                    <a:pt x="296" y="200"/>
                  </a:lnTo>
                  <a:lnTo>
                    <a:pt x="295" y="189"/>
                  </a:lnTo>
                  <a:lnTo>
                    <a:pt x="292" y="179"/>
                  </a:lnTo>
                  <a:lnTo>
                    <a:pt x="289" y="170"/>
                  </a:lnTo>
                  <a:lnTo>
                    <a:pt x="283" y="162"/>
                  </a:lnTo>
                  <a:lnTo>
                    <a:pt x="283" y="162"/>
                  </a:lnTo>
                  <a:lnTo>
                    <a:pt x="284" y="151"/>
                  </a:lnTo>
                  <a:lnTo>
                    <a:pt x="284" y="142"/>
                  </a:lnTo>
                  <a:lnTo>
                    <a:pt x="284" y="142"/>
                  </a:lnTo>
                  <a:lnTo>
                    <a:pt x="288" y="138"/>
                  </a:lnTo>
                  <a:lnTo>
                    <a:pt x="290" y="135"/>
                  </a:lnTo>
                  <a:lnTo>
                    <a:pt x="295" y="125"/>
                  </a:lnTo>
                  <a:lnTo>
                    <a:pt x="296" y="114"/>
                  </a:lnTo>
                  <a:lnTo>
                    <a:pt x="296" y="103"/>
                  </a:lnTo>
                  <a:lnTo>
                    <a:pt x="295" y="92"/>
                  </a:lnTo>
                  <a:lnTo>
                    <a:pt x="292" y="82"/>
                  </a:lnTo>
                  <a:lnTo>
                    <a:pt x="288" y="72"/>
                  </a:lnTo>
                  <a:lnTo>
                    <a:pt x="283" y="64"/>
                  </a:lnTo>
                  <a:lnTo>
                    <a:pt x="283" y="64"/>
                  </a:lnTo>
                  <a:lnTo>
                    <a:pt x="285" y="53"/>
                  </a:lnTo>
                  <a:lnTo>
                    <a:pt x="285" y="53"/>
                  </a:lnTo>
                  <a:close/>
                  <a:moveTo>
                    <a:pt x="272" y="24"/>
                  </a:moveTo>
                  <a:lnTo>
                    <a:pt x="272" y="24"/>
                  </a:lnTo>
                  <a:lnTo>
                    <a:pt x="273" y="27"/>
                  </a:lnTo>
                  <a:lnTo>
                    <a:pt x="273" y="27"/>
                  </a:lnTo>
                  <a:lnTo>
                    <a:pt x="271" y="27"/>
                  </a:lnTo>
                  <a:lnTo>
                    <a:pt x="271" y="27"/>
                  </a:lnTo>
                  <a:lnTo>
                    <a:pt x="272" y="24"/>
                  </a:lnTo>
                  <a:lnTo>
                    <a:pt x="272" y="24"/>
                  </a:lnTo>
                  <a:close/>
                  <a:moveTo>
                    <a:pt x="270" y="43"/>
                  </a:moveTo>
                  <a:lnTo>
                    <a:pt x="270" y="43"/>
                  </a:lnTo>
                  <a:lnTo>
                    <a:pt x="273" y="42"/>
                  </a:lnTo>
                  <a:lnTo>
                    <a:pt x="273" y="42"/>
                  </a:lnTo>
                  <a:lnTo>
                    <a:pt x="277" y="43"/>
                  </a:lnTo>
                  <a:lnTo>
                    <a:pt x="277" y="43"/>
                  </a:lnTo>
                  <a:lnTo>
                    <a:pt x="277" y="44"/>
                  </a:lnTo>
                  <a:lnTo>
                    <a:pt x="277" y="44"/>
                  </a:lnTo>
                  <a:lnTo>
                    <a:pt x="270" y="44"/>
                  </a:lnTo>
                  <a:lnTo>
                    <a:pt x="270" y="44"/>
                  </a:lnTo>
                  <a:lnTo>
                    <a:pt x="270" y="43"/>
                  </a:lnTo>
                  <a:lnTo>
                    <a:pt x="270" y="43"/>
                  </a:lnTo>
                  <a:close/>
                  <a:moveTo>
                    <a:pt x="271" y="54"/>
                  </a:moveTo>
                  <a:lnTo>
                    <a:pt x="271" y="54"/>
                  </a:lnTo>
                  <a:lnTo>
                    <a:pt x="271" y="54"/>
                  </a:lnTo>
                  <a:lnTo>
                    <a:pt x="271" y="54"/>
                  </a:lnTo>
                  <a:lnTo>
                    <a:pt x="276" y="54"/>
                  </a:lnTo>
                  <a:lnTo>
                    <a:pt x="276" y="54"/>
                  </a:lnTo>
                  <a:lnTo>
                    <a:pt x="274" y="56"/>
                  </a:lnTo>
                  <a:lnTo>
                    <a:pt x="274" y="56"/>
                  </a:lnTo>
                  <a:lnTo>
                    <a:pt x="271" y="54"/>
                  </a:lnTo>
                  <a:lnTo>
                    <a:pt x="271" y="54"/>
                  </a:lnTo>
                  <a:close/>
                  <a:moveTo>
                    <a:pt x="272" y="66"/>
                  </a:moveTo>
                  <a:lnTo>
                    <a:pt x="272" y="66"/>
                  </a:lnTo>
                  <a:lnTo>
                    <a:pt x="271" y="68"/>
                  </a:lnTo>
                  <a:lnTo>
                    <a:pt x="271" y="68"/>
                  </a:lnTo>
                  <a:lnTo>
                    <a:pt x="271" y="66"/>
                  </a:lnTo>
                  <a:lnTo>
                    <a:pt x="271" y="66"/>
                  </a:lnTo>
                  <a:lnTo>
                    <a:pt x="272" y="66"/>
                  </a:lnTo>
                  <a:lnTo>
                    <a:pt x="272" y="66"/>
                  </a:lnTo>
                  <a:close/>
                  <a:moveTo>
                    <a:pt x="279" y="76"/>
                  </a:moveTo>
                  <a:lnTo>
                    <a:pt x="279" y="76"/>
                  </a:lnTo>
                  <a:lnTo>
                    <a:pt x="284" y="88"/>
                  </a:lnTo>
                  <a:lnTo>
                    <a:pt x="286" y="102"/>
                  </a:lnTo>
                  <a:lnTo>
                    <a:pt x="286" y="109"/>
                  </a:lnTo>
                  <a:lnTo>
                    <a:pt x="286" y="117"/>
                  </a:lnTo>
                  <a:lnTo>
                    <a:pt x="284" y="123"/>
                  </a:lnTo>
                  <a:lnTo>
                    <a:pt x="282" y="129"/>
                  </a:lnTo>
                  <a:lnTo>
                    <a:pt x="282" y="129"/>
                  </a:lnTo>
                  <a:lnTo>
                    <a:pt x="279" y="124"/>
                  </a:lnTo>
                  <a:lnTo>
                    <a:pt x="276" y="120"/>
                  </a:lnTo>
                  <a:lnTo>
                    <a:pt x="273" y="119"/>
                  </a:lnTo>
                  <a:lnTo>
                    <a:pt x="270" y="119"/>
                  </a:lnTo>
                  <a:lnTo>
                    <a:pt x="267" y="120"/>
                  </a:lnTo>
                  <a:lnTo>
                    <a:pt x="266" y="121"/>
                  </a:lnTo>
                  <a:lnTo>
                    <a:pt x="267" y="124"/>
                  </a:lnTo>
                  <a:lnTo>
                    <a:pt x="270" y="127"/>
                  </a:lnTo>
                  <a:lnTo>
                    <a:pt x="270" y="127"/>
                  </a:lnTo>
                  <a:lnTo>
                    <a:pt x="267" y="129"/>
                  </a:lnTo>
                  <a:lnTo>
                    <a:pt x="266" y="131"/>
                  </a:lnTo>
                  <a:lnTo>
                    <a:pt x="265" y="133"/>
                  </a:lnTo>
                  <a:lnTo>
                    <a:pt x="266" y="136"/>
                  </a:lnTo>
                  <a:lnTo>
                    <a:pt x="266" y="136"/>
                  </a:lnTo>
                  <a:lnTo>
                    <a:pt x="262" y="133"/>
                  </a:lnTo>
                  <a:lnTo>
                    <a:pt x="259" y="130"/>
                  </a:lnTo>
                  <a:lnTo>
                    <a:pt x="256" y="125"/>
                  </a:lnTo>
                  <a:lnTo>
                    <a:pt x="254" y="119"/>
                  </a:lnTo>
                  <a:lnTo>
                    <a:pt x="254" y="119"/>
                  </a:lnTo>
                  <a:lnTo>
                    <a:pt x="255" y="115"/>
                  </a:lnTo>
                  <a:lnTo>
                    <a:pt x="255" y="112"/>
                  </a:lnTo>
                  <a:lnTo>
                    <a:pt x="254" y="109"/>
                  </a:lnTo>
                  <a:lnTo>
                    <a:pt x="252" y="106"/>
                  </a:lnTo>
                  <a:lnTo>
                    <a:pt x="252" y="106"/>
                  </a:lnTo>
                  <a:lnTo>
                    <a:pt x="250" y="97"/>
                  </a:lnTo>
                  <a:lnTo>
                    <a:pt x="250" y="92"/>
                  </a:lnTo>
                  <a:lnTo>
                    <a:pt x="248" y="90"/>
                  </a:lnTo>
                  <a:lnTo>
                    <a:pt x="248" y="90"/>
                  </a:lnTo>
                  <a:lnTo>
                    <a:pt x="248" y="82"/>
                  </a:lnTo>
                  <a:lnTo>
                    <a:pt x="250" y="74"/>
                  </a:lnTo>
                  <a:lnTo>
                    <a:pt x="253" y="71"/>
                  </a:lnTo>
                  <a:lnTo>
                    <a:pt x="255" y="67"/>
                  </a:lnTo>
                  <a:lnTo>
                    <a:pt x="258" y="65"/>
                  </a:lnTo>
                  <a:lnTo>
                    <a:pt x="261" y="64"/>
                  </a:lnTo>
                  <a:lnTo>
                    <a:pt x="261" y="64"/>
                  </a:lnTo>
                  <a:lnTo>
                    <a:pt x="262" y="76"/>
                  </a:lnTo>
                  <a:lnTo>
                    <a:pt x="264" y="80"/>
                  </a:lnTo>
                  <a:lnTo>
                    <a:pt x="266" y="85"/>
                  </a:lnTo>
                  <a:lnTo>
                    <a:pt x="268" y="86"/>
                  </a:lnTo>
                  <a:lnTo>
                    <a:pt x="271" y="86"/>
                  </a:lnTo>
                  <a:lnTo>
                    <a:pt x="274" y="83"/>
                  </a:lnTo>
                  <a:lnTo>
                    <a:pt x="279" y="76"/>
                  </a:lnTo>
                  <a:lnTo>
                    <a:pt x="279" y="76"/>
                  </a:lnTo>
                  <a:close/>
                  <a:moveTo>
                    <a:pt x="254" y="37"/>
                  </a:moveTo>
                  <a:lnTo>
                    <a:pt x="254" y="37"/>
                  </a:lnTo>
                  <a:lnTo>
                    <a:pt x="241" y="38"/>
                  </a:lnTo>
                  <a:lnTo>
                    <a:pt x="226" y="38"/>
                  </a:lnTo>
                  <a:lnTo>
                    <a:pt x="226" y="38"/>
                  </a:lnTo>
                  <a:lnTo>
                    <a:pt x="254" y="37"/>
                  </a:lnTo>
                  <a:lnTo>
                    <a:pt x="254" y="37"/>
                  </a:lnTo>
                  <a:close/>
                  <a:moveTo>
                    <a:pt x="67" y="31"/>
                  </a:moveTo>
                  <a:lnTo>
                    <a:pt x="67" y="31"/>
                  </a:lnTo>
                  <a:lnTo>
                    <a:pt x="49" y="33"/>
                  </a:lnTo>
                  <a:lnTo>
                    <a:pt x="41" y="33"/>
                  </a:lnTo>
                  <a:lnTo>
                    <a:pt x="32" y="35"/>
                  </a:lnTo>
                  <a:lnTo>
                    <a:pt x="32" y="35"/>
                  </a:lnTo>
                  <a:lnTo>
                    <a:pt x="41" y="32"/>
                  </a:lnTo>
                  <a:lnTo>
                    <a:pt x="49" y="31"/>
                  </a:lnTo>
                  <a:lnTo>
                    <a:pt x="67" y="31"/>
                  </a:lnTo>
                  <a:lnTo>
                    <a:pt x="67" y="31"/>
                  </a:lnTo>
                  <a:close/>
                  <a:moveTo>
                    <a:pt x="16" y="41"/>
                  </a:moveTo>
                  <a:lnTo>
                    <a:pt x="16" y="41"/>
                  </a:lnTo>
                  <a:lnTo>
                    <a:pt x="18" y="43"/>
                  </a:lnTo>
                  <a:lnTo>
                    <a:pt x="18" y="43"/>
                  </a:lnTo>
                  <a:lnTo>
                    <a:pt x="14" y="43"/>
                  </a:lnTo>
                  <a:lnTo>
                    <a:pt x="14" y="43"/>
                  </a:lnTo>
                  <a:lnTo>
                    <a:pt x="16" y="41"/>
                  </a:lnTo>
                  <a:lnTo>
                    <a:pt x="16" y="41"/>
                  </a:lnTo>
                  <a:close/>
                </a:path>
              </a:pathLst>
            </a:custGeom>
            <a:solidFill>
              <a:srgbClr val="2E2E2E"/>
            </a:solidFill>
            <a:ln>
              <a:noFill/>
            </a:ln>
          </p:spPr>
          <p:txBody>
            <a:bodyPr vert="horz" wrap="square" lIns="91440" tIns="45720" rIns="91440" bIns="45720" numCol="1" anchor="t" anchorCtr="0" compatLnSpc="1"/>
            <a:lstStyle/>
            <a:p>
              <a:endParaRPr lang="zh-CN" altLang="en-US"/>
            </a:p>
          </p:txBody>
        </p:sp>
        <p:sp>
          <p:nvSpPr>
            <p:cNvPr id="10" name="Freeform 34"/>
            <p:cNvSpPr>
              <a:spLocks noEditPoints="1"/>
            </p:cNvSpPr>
            <p:nvPr userDrawn="1">
              <p:custDataLst>
                <p:tags r:id="rId6"/>
              </p:custDataLst>
            </p:nvPr>
          </p:nvSpPr>
          <p:spPr bwMode="auto">
            <a:xfrm>
              <a:off x="10314526" y="352182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11" name="任意多边形 18"/>
            <p:cNvSpPr/>
            <p:nvPr userDrawn="1">
              <p:custDataLst>
                <p:tags r:id="rId7"/>
              </p:custDataLst>
            </p:nvPr>
          </p:nvSpPr>
          <p:spPr>
            <a:xfrm>
              <a:off x="5391775" y="3694589"/>
              <a:ext cx="5058511" cy="364769"/>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userDrawn="1">
            <p:ph type="title" hasCustomPrompt="1"/>
            <p:custDataLst>
              <p:tags r:id="rId8"/>
            </p:custDataLst>
          </p:nvPr>
        </p:nvSpPr>
        <p:spPr>
          <a:xfrm>
            <a:off x="5810671" y="3379636"/>
            <a:ext cx="4400694" cy="743730"/>
          </a:xfrm>
        </p:spPr>
        <p:txBody>
          <a:bodyPr lIns="90000" tIns="46800" rIns="90000" bIns="46800" anchor="t" anchorCtr="0">
            <a:normAutofit/>
          </a:bodyPr>
          <a:lstStyle>
            <a:lvl1pPr>
              <a:defRPr sz="360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4" name="日期占位符 3"/>
          <p:cNvSpPr>
            <a:spLocks noGrp="1"/>
          </p:cNvSpPr>
          <p:nvPr userDrawn="1">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10"/>
            </p:custDataLst>
          </p:nvPr>
        </p:nvSpPr>
        <p:spPr/>
        <p:txBody>
          <a:bodyPr/>
          <a:lstStyle/>
          <a:p>
            <a:endParaRPr lang="zh-CN" altLang="en-US"/>
          </a:p>
        </p:txBody>
      </p:sp>
      <p:sp>
        <p:nvSpPr>
          <p:cNvPr id="6" name="灯片编号占位符 5"/>
          <p:cNvSpPr>
            <a:spLocks noGrp="1"/>
          </p:cNvSpPr>
          <p:nvPr userDrawn="1">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4"/>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5"/>
            </p:custDataLst>
          </p:nvPr>
        </p:nvSpPr>
        <p:spPr>
          <a:xfrm>
            <a:off x="6238877" y="952508"/>
            <a:ext cx="5283242" cy="5388907"/>
          </a:xfrm>
        </p:spPr>
        <p:txBody>
          <a:bodyPr>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7"/>
            </p:custDataLst>
          </p:nvPr>
        </p:nvSpPr>
        <p:spPr/>
        <p:txBody>
          <a:bodyPr/>
          <a:lstStyle/>
          <a:p>
            <a:endParaRPr lang="zh-CN" altLang="en-US"/>
          </a:p>
        </p:txBody>
      </p:sp>
      <p:sp>
        <p:nvSpPr>
          <p:cNvPr id="7" name="灯片编号占位符 6"/>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85" name="图片 84"/>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4"/>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5"/>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7"/>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9"/>
            </p:custDataLst>
          </p:nvPr>
        </p:nvSpPr>
        <p:spPr/>
        <p:txBody>
          <a:bodyPr/>
          <a:lstStyle/>
          <a:p>
            <a:endParaRPr lang="zh-CN" altLang="en-US"/>
          </a:p>
        </p:txBody>
      </p:sp>
      <p:sp>
        <p:nvSpPr>
          <p:cNvPr id="9" name="灯片编号占位符 8"/>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0" y="0"/>
            <a:ext cx="12192000" cy="6858000"/>
            <a:chOff x="0" y="0"/>
            <a:chExt cx="12192000" cy="6858000"/>
          </a:xfrm>
        </p:grpSpPr>
        <p:sp>
          <p:nvSpPr>
            <p:cNvPr id="7" name="矩形 6"/>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5"/>
              </p:custDataLst>
            </p:nvPr>
          </p:nvPicPr>
          <p:blipFill>
            <a:blip r:embed="rId6"/>
            <a:stretch>
              <a:fillRect/>
            </a:stretch>
          </p:blipFill>
          <p:spPr>
            <a:xfrm rot="6515120">
              <a:off x="1110431" y="1298923"/>
              <a:ext cx="4173973" cy="4173973"/>
            </a:xfrm>
            <a:prstGeom prst="rect">
              <a:avLst/>
            </a:prstGeom>
          </p:spPr>
        </p:pic>
      </p:grpSp>
      <p:sp>
        <p:nvSpPr>
          <p:cNvPr id="2" name="标题 1"/>
          <p:cNvSpPr>
            <a:spLocks noGrp="1"/>
          </p:cNvSpPr>
          <p:nvPr>
            <p:ph type="title"/>
            <p:custDataLst>
              <p:tags r:id="rId7"/>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4"/>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6"/>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7"/>
            </p:custDataLst>
          </p:nvPr>
        </p:nvSpPr>
        <p:spPr/>
        <p:txBody>
          <a:bodyPr/>
          <a:lstStyle/>
          <a:p>
            <a:endParaRPr lang="zh-CN" altLang="en-US" dirty="0"/>
          </a:p>
        </p:txBody>
      </p:sp>
      <p:sp>
        <p:nvSpPr>
          <p:cNvPr id="7" name="灯片编号占位符 6"/>
          <p:cNvSpPr>
            <a:spLocks noGrp="1"/>
          </p:cNvSpPr>
          <p:nvPr>
            <p:ph type="sldNum" sz="quarter" idx="12"/>
            <p:custDataLst>
              <p:tags r:id="rId8"/>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2" name="图片 81"/>
          <p:cNvPicPr>
            <a:picLocks noChangeAspect="1"/>
          </p:cNvPicPr>
          <p:nvPr userDrawn="1"/>
        </p:nvPicPr>
        <p:blipFill>
          <a:blip r:embed="rId2"/>
          <a:stretch>
            <a:fillRect/>
          </a:stretch>
        </p:blipFill>
        <p:spPr>
          <a:xfrm>
            <a:off x="64169" y="20518"/>
            <a:ext cx="12089416" cy="6846401"/>
          </a:xfrm>
          <a:prstGeom prst="rect">
            <a:avLst/>
          </a:prstGeom>
        </p:spPr>
      </p:pic>
      <p:sp>
        <p:nvSpPr>
          <p:cNvPr id="2" name="竖排标题 1"/>
          <p:cNvSpPr>
            <a:spLocks noGrp="1"/>
          </p:cNvSpPr>
          <p:nvPr>
            <p:ph type="title" orient="vert"/>
            <p:custDataLst>
              <p:tags r:id="rId3"/>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2" name="图片 81"/>
          <p:cNvPicPr>
            <a:picLocks noChangeAspect="1"/>
          </p:cNvPicPr>
          <p:nvPr userDrawn="1"/>
        </p:nvPicPr>
        <p:blipFill>
          <a:blip r:embed="rId2"/>
          <a:stretch>
            <a:fillRect/>
          </a:stretch>
        </p:blipFill>
        <p:spPr>
          <a:xfrm>
            <a:off x="64169" y="20518"/>
            <a:ext cx="12089416" cy="6846401"/>
          </a:xfrm>
          <a:prstGeom prst="rect">
            <a:avLst/>
          </a:prstGeom>
        </p:spPr>
      </p:pic>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6"/>
            </p:custDataLst>
          </p:nvPr>
        </p:nvSpPr>
        <p:spPr>
          <a:xfrm>
            <a:off x="669930" y="952508"/>
            <a:ext cx="10852237" cy="5388907"/>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0" y="0"/>
            <a:ext cx="12192000" cy="6858000"/>
            <a:chOff x="0" y="0"/>
            <a:chExt cx="12192000" cy="6858000"/>
          </a:xfrm>
        </p:grpSpPr>
        <p:grpSp>
          <p:nvGrpSpPr>
            <p:cNvPr id="6" name="组合 5"/>
            <p:cNvGrpSpPr/>
            <p:nvPr userDrawn="1"/>
          </p:nvGrpSpPr>
          <p:grpSpPr>
            <a:xfrm>
              <a:off x="0" y="0"/>
              <a:ext cx="12192000" cy="6858000"/>
              <a:chOff x="0" y="0"/>
              <a:chExt cx="12192000" cy="6858000"/>
            </a:xfrm>
          </p:grpSpPr>
          <p:sp>
            <p:nvSpPr>
              <p:cNvPr id="7" name="矩形 6"/>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片 7"/>
              <p:cNvPicPr>
                <a:picLocks noChangeAspect="1"/>
              </p:cNvPicPr>
              <p:nvPr>
                <p:custDataLst>
                  <p:tags r:id="rId5"/>
                </p:custDataLst>
              </p:nvPr>
            </p:nvPicPr>
            <p:blipFill>
              <a:blip r:embed="rId6"/>
              <a:stretch>
                <a:fillRect/>
              </a:stretch>
            </p:blipFill>
            <p:spPr>
              <a:xfrm rot="6515120">
                <a:off x="1110431" y="1298923"/>
                <a:ext cx="4173973" cy="4173973"/>
              </a:xfrm>
              <a:prstGeom prst="rect">
                <a:avLst/>
              </a:prstGeom>
            </p:spPr>
          </p:pic>
        </p:grpSp>
        <p:sp>
          <p:nvSpPr>
            <p:cNvPr id="9" name="任意多边形: 形状 8"/>
            <p:cNvSpPr/>
            <p:nvPr userDrawn="1">
              <p:custDataLst>
                <p:tags r:id="rId7"/>
              </p:custDataLst>
            </p:nvPr>
          </p:nvSpPr>
          <p:spPr>
            <a:xfrm>
              <a:off x="4325257" y="3574104"/>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rgbClr val="64626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11"/>
            </p:custDataLst>
          </p:nvPr>
        </p:nvSpPr>
        <p:spPr>
          <a:xfrm>
            <a:off x="4920343" y="2103901"/>
            <a:ext cx="4818743" cy="1343394"/>
          </a:xfrm>
        </p:spPr>
        <p:txBody>
          <a:bodyPr vert="horz" lIns="101600" tIns="38100" rIns="25400" bIns="38100" rtlCol="0" anchor="t" anchorCtr="0">
            <a:norm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14" name="文本占位符 13"/>
          <p:cNvSpPr>
            <a:spLocks noGrp="1"/>
          </p:cNvSpPr>
          <p:nvPr>
            <p:ph type="body" sz="quarter" idx="13" hasCustomPrompt="1"/>
            <p:custDataLst>
              <p:tags r:id="rId12"/>
            </p:custDataLst>
          </p:nvPr>
        </p:nvSpPr>
        <p:spPr>
          <a:xfrm>
            <a:off x="4416425" y="3873500"/>
            <a:ext cx="6034088" cy="706744"/>
          </a:xfrm>
        </p:spPr>
        <p:txBody>
          <a:bodyPr>
            <a:normAutofit/>
          </a:bodyPr>
          <a:lstStyle>
            <a:lvl1pPr marL="0" indent="0" algn="ctr">
              <a:buNone/>
              <a:defRPr sz="2400" baseline="0"/>
            </a:lvl1pPr>
          </a:lstStyle>
          <a:p>
            <a:pPr lvl="0"/>
            <a:r>
              <a:rPr lang="zh-CN" altLang="en-US" dirty="0"/>
              <a:t>单击此处编辑文本</a:t>
            </a:r>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grpSp>
        <p:nvGrpSpPr>
          <p:cNvPr id="21" name="组合 20"/>
          <p:cNvGrpSpPr/>
          <p:nvPr userDrawn="1">
            <p:custDataLst>
              <p:tags r:id="rId5"/>
            </p:custDataLst>
          </p:nvPr>
        </p:nvGrpSpPr>
        <p:grpSpPr>
          <a:xfrm>
            <a:off x="11032164" y="5582927"/>
            <a:ext cx="851136" cy="1210945"/>
            <a:chOff x="1289955" y="1628061"/>
            <a:chExt cx="3941631" cy="5174701"/>
          </a:xfrm>
        </p:grpSpPr>
        <p:sp>
          <p:nvSpPr>
            <p:cNvPr id="22" name="Shape 209"/>
            <p:cNvSpPr/>
            <p:nvPr>
              <p:custDataLst>
                <p:tags r:id="rId6"/>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7"/>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5" name="Shape 203"/>
              <p:cNvSpPr/>
              <p:nvPr>
                <p:custDataLst>
                  <p:tags r:id="rId8"/>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6" name="Shape 204"/>
              <p:cNvSpPr/>
              <p:nvPr>
                <p:custDataLst>
                  <p:tags r:id="rId9"/>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7" name="Shape 205"/>
              <p:cNvSpPr/>
              <p:nvPr>
                <p:custDataLst>
                  <p:tags r:id="rId10"/>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8" name="Shape 206"/>
              <p:cNvSpPr/>
              <p:nvPr>
                <p:custDataLst>
                  <p:tags r:id="rId11"/>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9" name="Shape 207"/>
              <p:cNvSpPr/>
              <p:nvPr>
                <p:custDataLst>
                  <p:tags r:id="rId12"/>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0" name="Shape 208"/>
              <p:cNvSpPr/>
              <p:nvPr>
                <p:custDataLst>
                  <p:tags r:id="rId13"/>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1" name="Shape 210"/>
              <p:cNvSpPr/>
              <p:nvPr>
                <p:custDataLst>
                  <p:tags r:id="rId14"/>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grpSp>
      <p:sp>
        <p:nvSpPr>
          <p:cNvPr id="2" name="标题 1"/>
          <p:cNvSpPr>
            <a:spLocks noGrp="1"/>
          </p:cNvSpPr>
          <p:nvPr>
            <p:ph type="title"/>
            <p:custDataLst>
              <p:tags r:id="rId15"/>
            </p:custDataLst>
          </p:nvPr>
        </p:nvSpPr>
        <p:spPr/>
        <p:txBody>
          <a:bodyPr>
            <a:normAutofit/>
          </a:bodyPr>
          <a:lstStyle/>
          <a:p>
            <a:r>
              <a:rPr lang="zh-CN" altLang="en-US"/>
              <a:t>单击此处编辑母版标题样式</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86385" y="273050"/>
            <a:ext cx="116160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9" name="图片 8"/>
          <p:cNvPicPr>
            <a:picLocks noChangeAspect="1"/>
          </p:cNvPicPr>
          <p:nvPr userDrawn="1">
            <p:custDataLst>
              <p:tags r:id="rId3"/>
            </p:custDataLst>
          </p:nvPr>
        </p:nvPicPr>
        <p:blipFill>
          <a:blip r:embed="rId4"/>
          <a:stretch>
            <a:fillRect/>
          </a:stretch>
        </p:blipFill>
        <p:spPr>
          <a:xfrm flipH="1">
            <a:off x="10866755" y="5121275"/>
            <a:ext cx="1076960" cy="1715770"/>
          </a:xfrm>
          <a:prstGeom prst="rect">
            <a:avLst/>
          </a:prstGeom>
          <a:solidFill>
            <a:schemeClr val="bg2"/>
          </a:solidFill>
        </p:spPr>
      </p:pic>
      <p:sp>
        <p:nvSpPr>
          <p:cNvPr id="2" name="标题 1"/>
          <p:cNvSpPr>
            <a:spLocks noGrp="1"/>
          </p:cNvSpPr>
          <p:nvPr>
            <p:ph type="title" hasCustomPrompt="1"/>
            <p:custDataLst>
              <p:tags r:id="rId5"/>
            </p:custDataLst>
          </p:nvPr>
        </p:nvSpPr>
        <p:spPr>
          <a:xfrm>
            <a:off x="1281600" y="1249200"/>
            <a:ext cx="9626400" cy="723600"/>
          </a:xfrm>
        </p:spPr>
        <p:txBody>
          <a:bodyPr anchor="ctr">
            <a:normAutofit/>
          </a:bodyP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1905" y="-4445"/>
            <a:ext cx="489902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62" name="图片 161"/>
          <p:cNvPicPr>
            <a:picLocks noChangeAspect="1"/>
          </p:cNvPicPr>
          <p:nvPr userDrawn="1">
            <p:custDataLst>
              <p:tags r:id="rId3"/>
            </p:custDataLst>
          </p:nvPr>
        </p:nvPicPr>
        <p:blipFill>
          <a:blip r:embed="rId4"/>
          <a:stretch>
            <a:fillRect/>
          </a:stretch>
        </p:blipFill>
        <p:spPr>
          <a:xfrm flipH="1">
            <a:off x="142026" y="5040626"/>
            <a:ext cx="1077174" cy="1715607"/>
          </a:xfrm>
          <a:prstGeom prst="rect">
            <a:avLst/>
          </a:prstGeom>
        </p:spPr>
      </p:pic>
      <p:sp>
        <p:nvSpPr>
          <p:cNvPr id="2" name="标题 1"/>
          <p:cNvSpPr>
            <a:spLocks noGrp="1"/>
          </p:cNvSpPr>
          <p:nvPr>
            <p:ph type="title" hasCustomPrompt="1"/>
            <p:custDataLst>
              <p:tags r:id="rId5"/>
            </p:custDataLst>
          </p:nvPr>
        </p:nvSpPr>
        <p:spPr>
          <a:xfrm>
            <a:off x="583200" y="770400"/>
            <a:ext cx="3960000" cy="882000"/>
          </a:xfrm>
        </p:spPr>
        <p:txBody>
          <a:bodyPr anchor="ctr">
            <a:normAutofit/>
          </a:bodyPr>
          <a:lstStyle>
            <a:lvl1pPr>
              <a:defRPr sz="3600" baseline="0">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anim calcmode="lin" valueType="num">
                                      <p:cBhvr>
                                        <p:cTn id="8" dur="1000" fill="hold"/>
                                        <p:tgtEl>
                                          <p:spTgt spid="162"/>
                                        </p:tgtEl>
                                        <p:attrNameLst>
                                          <p:attrName>ppt_x</p:attrName>
                                        </p:attrNameLst>
                                      </p:cBhvr>
                                      <p:tavLst>
                                        <p:tav tm="0">
                                          <p:val>
                                            <p:strVal val="#ppt_x"/>
                                          </p:val>
                                        </p:tav>
                                        <p:tav tm="100000">
                                          <p:val>
                                            <p:strVal val="#ppt_x"/>
                                          </p:val>
                                        </p:tav>
                                      </p:tavLst>
                                    </p:anim>
                                    <p:anim calcmode="lin" valueType="num">
                                      <p:cBhvr>
                                        <p:cTn id="9"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6" name="组合 5"/>
          <p:cNvGrpSpPr/>
          <p:nvPr userDrawn="1">
            <p:custDataLst>
              <p:tags r:id="rId3"/>
            </p:custDataLst>
          </p:nvPr>
        </p:nvGrpSpPr>
        <p:grpSpPr>
          <a:xfrm>
            <a:off x="10955020" y="211455"/>
            <a:ext cx="889635" cy="1174750"/>
            <a:chOff x="17252" y="333"/>
            <a:chExt cx="1401" cy="1850"/>
          </a:xfrm>
        </p:grpSpPr>
        <p:sp>
          <p:nvSpPr>
            <p:cNvPr id="12" name="Shape 209"/>
            <p:cNvSpPr/>
            <p:nvPr userDrawn="1">
              <p:custDataLst>
                <p:tags r:id="rId4"/>
              </p:custDataLst>
            </p:nvPr>
          </p:nvSpPr>
          <p:spPr>
            <a:xfrm rot="3758493">
              <a:off x="17758" y="1288"/>
              <a:ext cx="1089" cy="702"/>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14" name="Shape 202"/>
            <p:cNvSpPr/>
            <p:nvPr userDrawn="1">
              <p:custDataLst>
                <p:tags r:id="rId5"/>
              </p:custDataLst>
            </p:nvPr>
          </p:nvSpPr>
          <p:spPr>
            <a:xfrm rot="3758493">
              <a:off x="17098" y="487"/>
              <a:ext cx="999" cy="691"/>
            </a:xfrm>
            <a:custGeom>
              <a:avLst/>
              <a:gdLst/>
              <a:ahLst/>
              <a:cxnLst>
                <a:cxn ang="0">
                  <a:pos x="wd2" y="hd2"/>
                </a:cxn>
                <a:cxn ang="5400000">
                  <a:pos x="wd2" y="hd2"/>
                </a:cxn>
                <a:cxn ang="10800000">
                  <a:pos x="wd2" y="hd2"/>
                </a:cxn>
                <a:cxn ang="16200000">
                  <a:pos x="wd2" y="hd2"/>
                </a:cxn>
              </a:cxnLst>
              <a:rect l="0" t="0" r="r" b="b"/>
              <a:pathLst>
                <a:path w="999" h="691">
                  <a:moveTo>
                    <a:pt x="345" y="353"/>
                  </a:moveTo>
                  <a:cubicBezTo>
                    <a:pt x="468" y="355"/>
                    <a:pt x="588" y="353"/>
                    <a:pt x="706" y="368"/>
                  </a:cubicBezTo>
                  <a:cubicBezTo>
                    <a:pt x="707" y="389"/>
                    <a:pt x="719" y="410"/>
                    <a:pt x="726" y="429"/>
                  </a:cubicBezTo>
                  <a:lnTo>
                    <a:pt x="729" y="438"/>
                  </a:lnTo>
                  <a:lnTo>
                    <a:pt x="732" y="438"/>
                  </a:lnTo>
                  <a:cubicBezTo>
                    <a:pt x="756" y="520"/>
                    <a:pt x="796" y="607"/>
                    <a:pt x="803" y="691"/>
                  </a:cubicBezTo>
                  <a:lnTo>
                    <a:pt x="391" y="680"/>
                  </a:lnTo>
                  <a:cubicBezTo>
                    <a:pt x="415" y="619"/>
                    <a:pt x="389" y="488"/>
                    <a:pt x="361" y="426"/>
                  </a:cubicBezTo>
                  <a:cubicBezTo>
                    <a:pt x="400" y="420"/>
                    <a:pt x="438" y="419"/>
                    <a:pt x="477" y="420"/>
                  </a:cubicBezTo>
                  <a:lnTo>
                    <a:pt x="488" y="421"/>
                  </a:lnTo>
                  <a:lnTo>
                    <a:pt x="364" y="406"/>
                  </a:lnTo>
                  <a:cubicBezTo>
                    <a:pt x="354" y="390"/>
                    <a:pt x="349" y="369"/>
                    <a:pt x="345" y="353"/>
                  </a:cubicBezTo>
                  <a:close/>
                  <a:moveTo>
                    <a:pt x="299" y="206"/>
                  </a:moveTo>
                  <a:lnTo>
                    <a:pt x="345" y="322"/>
                  </a:lnTo>
                  <a:cubicBezTo>
                    <a:pt x="319" y="290"/>
                    <a:pt x="303" y="244"/>
                    <a:pt x="299" y="206"/>
                  </a:cubicBezTo>
                  <a:close/>
                  <a:moveTo>
                    <a:pt x="142" y="48"/>
                  </a:moveTo>
                  <a:lnTo>
                    <a:pt x="134" y="180"/>
                  </a:lnTo>
                  <a:cubicBezTo>
                    <a:pt x="91" y="178"/>
                    <a:pt x="45" y="184"/>
                    <a:pt x="3" y="189"/>
                  </a:cubicBezTo>
                  <a:cubicBezTo>
                    <a:pt x="-1" y="146"/>
                    <a:pt x="0" y="98"/>
                    <a:pt x="2" y="54"/>
                  </a:cubicBezTo>
                  <a:cubicBezTo>
                    <a:pt x="43" y="54"/>
                    <a:pt x="97" y="48"/>
                    <a:pt x="142" y="48"/>
                  </a:cubicBezTo>
                  <a:close/>
                  <a:moveTo>
                    <a:pt x="579" y="0"/>
                  </a:moveTo>
                  <a:cubicBezTo>
                    <a:pt x="582" y="0"/>
                    <a:pt x="585" y="0"/>
                    <a:pt x="589" y="1"/>
                  </a:cubicBezTo>
                  <a:cubicBezTo>
                    <a:pt x="603" y="0"/>
                    <a:pt x="607" y="22"/>
                    <a:pt x="606" y="35"/>
                  </a:cubicBezTo>
                  <a:lnTo>
                    <a:pt x="605" y="38"/>
                  </a:lnTo>
                  <a:lnTo>
                    <a:pt x="608" y="38"/>
                  </a:lnTo>
                  <a:lnTo>
                    <a:pt x="610" y="36"/>
                  </a:lnTo>
                  <a:cubicBezTo>
                    <a:pt x="634" y="12"/>
                    <a:pt x="653" y="14"/>
                    <a:pt x="668" y="32"/>
                  </a:cubicBezTo>
                  <a:lnTo>
                    <a:pt x="670" y="34"/>
                  </a:lnTo>
                  <a:lnTo>
                    <a:pt x="674" y="34"/>
                  </a:lnTo>
                  <a:cubicBezTo>
                    <a:pt x="700" y="32"/>
                    <a:pt x="725" y="29"/>
                    <a:pt x="751" y="29"/>
                  </a:cubicBezTo>
                  <a:cubicBezTo>
                    <a:pt x="771" y="29"/>
                    <a:pt x="791" y="30"/>
                    <a:pt x="812" y="35"/>
                  </a:cubicBezTo>
                  <a:lnTo>
                    <a:pt x="812" y="47"/>
                  </a:lnTo>
                  <a:lnTo>
                    <a:pt x="821" y="49"/>
                  </a:lnTo>
                  <a:cubicBezTo>
                    <a:pt x="882" y="68"/>
                    <a:pt x="939" y="99"/>
                    <a:pt x="999" y="120"/>
                  </a:cubicBezTo>
                  <a:cubicBezTo>
                    <a:pt x="941" y="159"/>
                    <a:pt x="859" y="206"/>
                    <a:pt x="788" y="209"/>
                  </a:cubicBezTo>
                  <a:lnTo>
                    <a:pt x="788" y="203"/>
                  </a:lnTo>
                  <a:lnTo>
                    <a:pt x="776" y="202"/>
                  </a:lnTo>
                  <a:cubicBezTo>
                    <a:pt x="756" y="201"/>
                    <a:pt x="736" y="199"/>
                    <a:pt x="716" y="196"/>
                  </a:cubicBezTo>
                  <a:lnTo>
                    <a:pt x="704" y="195"/>
                  </a:lnTo>
                  <a:lnTo>
                    <a:pt x="704" y="195"/>
                  </a:lnTo>
                  <a:cubicBezTo>
                    <a:pt x="705" y="262"/>
                    <a:pt x="697" y="328"/>
                    <a:pt x="681" y="351"/>
                  </a:cubicBezTo>
                  <a:lnTo>
                    <a:pt x="383" y="230"/>
                  </a:lnTo>
                  <a:cubicBezTo>
                    <a:pt x="384" y="229"/>
                    <a:pt x="383" y="217"/>
                    <a:pt x="383" y="198"/>
                  </a:cubicBezTo>
                  <a:lnTo>
                    <a:pt x="383" y="195"/>
                  </a:lnTo>
                  <a:lnTo>
                    <a:pt x="353" y="195"/>
                  </a:lnTo>
                  <a:cubicBezTo>
                    <a:pt x="290" y="196"/>
                    <a:pt x="233" y="196"/>
                    <a:pt x="199" y="196"/>
                  </a:cubicBezTo>
                  <a:lnTo>
                    <a:pt x="142" y="203"/>
                  </a:lnTo>
                  <a:lnTo>
                    <a:pt x="142" y="69"/>
                  </a:lnTo>
                  <a:cubicBezTo>
                    <a:pt x="225" y="55"/>
                    <a:pt x="310" y="49"/>
                    <a:pt x="394" y="45"/>
                  </a:cubicBezTo>
                  <a:lnTo>
                    <a:pt x="395" y="45"/>
                  </a:lnTo>
                  <a:lnTo>
                    <a:pt x="396" y="40"/>
                  </a:lnTo>
                  <a:cubicBezTo>
                    <a:pt x="407" y="6"/>
                    <a:pt x="426" y="-6"/>
                    <a:pt x="459" y="40"/>
                  </a:cubicBezTo>
                  <a:lnTo>
                    <a:pt x="460" y="43"/>
                  </a:lnTo>
                  <a:lnTo>
                    <a:pt x="464" y="43"/>
                  </a:lnTo>
                  <a:lnTo>
                    <a:pt x="464" y="40"/>
                  </a:lnTo>
                  <a:cubicBezTo>
                    <a:pt x="472" y="8"/>
                    <a:pt x="487" y="-2"/>
                    <a:pt x="506" y="2"/>
                  </a:cubicBezTo>
                  <a:cubicBezTo>
                    <a:pt x="519" y="2"/>
                    <a:pt x="532" y="13"/>
                    <a:pt x="534" y="40"/>
                  </a:cubicBezTo>
                  <a:lnTo>
                    <a:pt x="534" y="40"/>
                  </a:lnTo>
                  <a:lnTo>
                    <a:pt x="537" y="40"/>
                  </a:lnTo>
                  <a:lnTo>
                    <a:pt x="541" y="34"/>
                  </a:lnTo>
                  <a:cubicBezTo>
                    <a:pt x="553" y="14"/>
                    <a:pt x="562" y="1"/>
                    <a:pt x="579" y="0"/>
                  </a:cubicBezTo>
                  <a:close/>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sp>
        <p:nvSpPr>
          <p:cNvPr id="2" name="标题 1"/>
          <p:cNvSpPr>
            <a:spLocks noGrp="1"/>
          </p:cNvSpPr>
          <p:nvPr>
            <p:ph type="title"/>
            <p:custDataLst>
              <p:tags r:id="rId6"/>
            </p:custDataLst>
          </p:nvPr>
        </p:nvSpPr>
        <p:spPr>
          <a:xfrm>
            <a:off x="612000" y="781200"/>
            <a:ext cx="10976400" cy="626400"/>
          </a:xfrm>
        </p:spPr>
        <p:txBody>
          <a:bodyPr anchor="ctr">
            <a:normAutofit/>
          </a:bodyPr>
          <a:lstStyle>
            <a:lvl1pPr algn="ctr">
              <a:defRPr sz="3600" baseline="0">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612000" y="1659600"/>
            <a:ext cx="10975975" cy="828000"/>
          </a:xfrm>
        </p:spPr>
        <p:txBody>
          <a:bodyPr>
            <a:normAutofit/>
          </a:bodyPr>
          <a:lstStyle>
            <a:lvl1pPr algn="ct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612775" y="2808000"/>
            <a:ext cx="10965600" cy="34308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21" name="组合 20"/>
          <p:cNvGrpSpPr/>
          <p:nvPr userDrawn="1">
            <p:custDataLst>
              <p:tags r:id="rId3"/>
            </p:custDataLst>
          </p:nvPr>
        </p:nvGrpSpPr>
        <p:grpSpPr>
          <a:xfrm>
            <a:off x="11032164" y="5582927"/>
            <a:ext cx="851136" cy="1210945"/>
            <a:chOff x="1289955" y="1628061"/>
            <a:chExt cx="3941631" cy="5174701"/>
          </a:xfrm>
        </p:grpSpPr>
        <p:sp>
          <p:nvSpPr>
            <p:cNvPr id="22" name="Shape 209"/>
            <p:cNvSpPr/>
            <p:nvPr>
              <p:custDataLst>
                <p:tags r:id="rId4"/>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5"/>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5" name="Shape 203"/>
              <p:cNvSpPr/>
              <p:nvPr>
                <p:custDataLst>
                  <p:tags r:id="rId6"/>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6" name="Shape 204"/>
              <p:cNvSpPr/>
              <p:nvPr>
                <p:custDataLst>
                  <p:tags r:id="rId7"/>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7" name="Shape 205"/>
              <p:cNvSpPr/>
              <p:nvPr>
                <p:custDataLst>
                  <p:tags r:id="rId8"/>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8" name="Shape 206"/>
              <p:cNvSpPr/>
              <p:nvPr>
                <p:custDataLst>
                  <p:tags r:id="rId9"/>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9" name="Shape 207"/>
              <p:cNvSpPr/>
              <p:nvPr>
                <p:custDataLst>
                  <p:tags r:id="rId10"/>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0" name="Shape 208"/>
              <p:cNvSpPr/>
              <p:nvPr>
                <p:custDataLst>
                  <p:tags r:id="rId11"/>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1" name="Shape 210"/>
              <p:cNvSpPr/>
              <p:nvPr>
                <p:custDataLst>
                  <p:tags r:id="rId12"/>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grpSp>
      <p:sp>
        <p:nvSpPr>
          <p:cNvPr id="2" name="标题 1"/>
          <p:cNvSpPr>
            <a:spLocks noGrp="1"/>
          </p:cNvSpPr>
          <p:nvPr>
            <p:ph type="title"/>
            <p:custDataLst>
              <p:tags r:id="rId13"/>
            </p:custDataLst>
          </p:nvPr>
        </p:nvSpPr>
        <p:spPr>
          <a:xfrm>
            <a:off x="604800" y="669600"/>
            <a:ext cx="10976400" cy="565200"/>
          </a:xfrm>
        </p:spPr>
        <p:txBody>
          <a:bodyPr anchor="ctr">
            <a:normAutofit/>
          </a:bodyPr>
          <a:lstStyle>
            <a:lvl1pPr algn="ctr">
              <a:defRPr sz="32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5"/>
            </p:custDataLst>
          </p:nvPr>
        </p:nvSpPr>
        <p:spPr/>
        <p:txBody>
          <a:bodyPr/>
          <a:lstStyle/>
          <a:p>
            <a:endParaRPr lang="zh-CN" altLang="en-US" dirty="0"/>
          </a:p>
        </p:txBody>
      </p:sp>
      <p:sp>
        <p:nvSpPr>
          <p:cNvPr id="5" name="灯片编号占位符 4"/>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7"/>
            </p:custDataLst>
          </p:nvPr>
        </p:nvSpPr>
        <p:spPr>
          <a:xfrm>
            <a:off x="604837" y="1681200"/>
            <a:ext cx="10990800" cy="32112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8"/>
            </p:custDataLst>
          </p:nvPr>
        </p:nvSpPr>
        <p:spPr>
          <a:xfrm>
            <a:off x="594000" y="5180400"/>
            <a:ext cx="11001600" cy="1011600"/>
          </a:xfrm>
        </p:spPr>
        <p:txBody>
          <a:bodyPr>
            <a:normAutofit/>
          </a:bodyPr>
          <a:lstStyle>
            <a:lvl1pPr marL="0" indent="0">
              <a:buNone/>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9790430" y="5666740"/>
            <a:ext cx="2177415" cy="1131570"/>
            <a:chOff x="15418" y="8924"/>
            <a:chExt cx="3429" cy="1782"/>
          </a:xfrm>
        </p:grpSpPr>
        <p:pic>
          <p:nvPicPr>
            <p:cNvPr id="48" name="图片 47"/>
            <p:cNvPicPr>
              <a:picLocks noChangeAspect="1"/>
            </p:cNvPicPr>
            <p:nvPr userDrawn="1">
              <p:custDataLst>
                <p:tags r:id="rId3"/>
              </p:custDataLst>
            </p:nvPr>
          </p:nvPicPr>
          <p:blipFill rotWithShape="1">
            <a:blip r:embed="rId4"/>
            <a:srcRect/>
            <a:stretch>
              <a:fillRect/>
            </a:stretch>
          </p:blipFill>
          <p:spPr>
            <a:xfrm>
              <a:off x="16181" y="9090"/>
              <a:ext cx="759" cy="877"/>
            </a:xfrm>
            <a:prstGeom prst="rect">
              <a:avLst/>
            </a:prstGeom>
          </p:spPr>
        </p:pic>
        <p:sp>
          <p:nvSpPr>
            <p:cNvPr id="54" name="Freeform 5"/>
            <p:cNvSpPr>
              <a:spLocks noEditPoints="1"/>
            </p:cNvSpPr>
            <p:nvPr userDrawn="1">
              <p:custDataLst>
                <p:tags r:id="rId5"/>
              </p:custDataLst>
            </p:nvPr>
          </p:nvSpPr>
          <p:spPr bwMode="auto">
            <a:xfrm>
              <a:off x="15418" y="8924"/>
              <a:ext cx="1309" cy="1744"/>
            </a:xfrm>
            <a:custGeom>
              <a:avLst/>
              <a:gdLst>
                <a:gd name="T0" fmla="*/ 0 w 120"/>
                <a:gd name="T1" fmla="*/ 61 h 122"/>
                <a:gd name="T2" fmla="*/ 60 w 120"/>
                <a:gd name="T3" fmla="*/ 0 h 122"/>
                <a:gd name="T4" fmla="*/ 60 w 120"/>
                <a:gd name="T5" fmla="*/ 0 h 122"/>
                <a:gd name="T6" fmla="*/ 120 w 120"/>
                <a:gd name="T7" fmla="*/ 61 h 122"/>
                <a:gd name="T8" fmla="*/ 120 w 120"/>
                <a:gd name="T9" fmla="*/ 61 h 122"/>
                <a:gd name="T10" fmla="*/ 120 w 120"/>
                <a:gd name="T11" fmla="*/ 61 h 122"/>
                <a:gd name="T12" fmla="*/ 60 w 120"/>
                <a:gd name="T13" fmla="*/ 122 h 122"/>
                <a:gd name="T14" fmla="*/ 60 w 120"/>
                <a:gd name="T15" fmla="*/ 122 h 122"/>
                <a:gd name="T16" fmla="*/ 0 w 120"/>
                <a:gd name="T17" fmla="*/ 61 h 122"/>
                <a:gd name="T18" fmla="*/ 4 w 120"/>
                <a:gd name="T19" fmla="*/ 61 h 122"/>
                <a:gd name="T20" fmla="*/ 60 w 120"/>
                <a:gd name="T21" fmla="*/ 118 h 122"/>
                <a:gd name="T22" fmla="*/ 60 w 120"/>
                <a:gd name="T23" fmla="*/ 118 h 122"/>
                <a:gd name="T24" fmla="*/ 116 w 120"/>
                <a:gd name="T25" fmla="*/ 61 h 122"/>
                <a:gd name="T26" fmla="*/ 116 w 120"/>
                <a:gd name="T27" fmla="*/ 61 h 122"/>
                <a:gd name="T28" fmla="*/ 116 w 120"/>
                <a:gd name="T29" fmla="*/ 61 h 122"/>
                <a:gd name="T30" fmla="*/ 60 w 120"/>
                <a:gd name="T31" fmla="*/ 4 h 122"/>
                <a:gd name="T32" fmla="*/ 60 w 120"/>
                <a:gd name="T33" fmla="*/ 4 h 122"/>
                <a:gd name="T34" fmla="*/ 4 w 120"/>
                <a:gd name="T3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9" h="1744">
                  <a:moveTo>
                    <a:pt x="442" y="1685"/>
                  </a:moveTo>
                  <a:lnTo>
                    <a:pt x="442" y="1685"/>
                  </a:lnTo>
                  <a:lnTo>
                    <a:pt x="441" y="1685"/>
                  </a:lnTo>
                  <a:lnTo>
                    <a:pt x="440" y="1685"/>
                  </a:lnTo>
                  <a:lnTo>
                    <a:pt x="439" y="1685"/>
                  </a:lnTo>
                  <a:lnTo>
                    <a:pt x="438" y="1685"/>
                  </a:lnTo>
                  <a:lnTo>
                    <a:pt x="438" y="1685"/>
                  </a:lnTo>
                  <a:lnTo>
                    <a:pt x="438" y="1685"/>
                  </a:lnTo>
                  <a:lnTo>
                    <a:pt x="442" y="1685"/>
                  </a:lnTo>
                  <a:close/>
                  <a:moveTo>
                    <a:pt x="660" y="750"/>
                  </a:moveTo>
                  <a:lnTo>
                    <a:pt x="478" y="980"/>
                  </a:lnTo>
                  <a:lnTo>
                    <a:pt x="486" y="1023"/>
                  </a:lnTo>
                  <a:lnTo>
                    <a:pt x="581" y="984"/>
                  </a:lnTo>
                  <a:lnTo>
                    <a:pt x="660" y="750"/>
                  </a:lnTo>
                  <a:close/>
                  <a:moveTo>
                    <a:pt x="719" y="665"/>
                  </a:moveTo>
                  <a:lnTo>
                    <a:pt x="719" y="665"/>
                  </a:lnTo>
                  <a:lnTo>
                    <a:pt x="723" y="682"/>
                  </a:lnTo>
                  <a:lnTo>
                    <a:pt x="737" y="678"/>
                  </a:lnTo>
                  <a:lnTo>
                    <a:pt x="733" y="674"/>
                  </a:lnTo>
                  <a:cubicBezTo>
                    <a:pt x="730" y="671"/>
                    <a:pt x="726" y="668"/>
                    <a:pt x="721" y="666"/>
                  </a:cubicBezTo>
                  <a:lnTo>
                    <a:pt x="719" y="665"/>
                  </a:lnTo>
                  <a:close/>
                  <a:moveTo>
                    <a:pt x="496" y="659"/>
                  </a:moveTo>
                  <a:cubicBezTo>
                    <a:pt x="496" y="659"/>
                    <a:pt x="496" y="659"/>
                    <a:pt x="496" y="659"/>
                  </a:cubicBezTo>
                  <a:lnTo>
                    <a:pt x="497" y="659"/>
                  </a:lnTo>
                  <a:lnTo>
                    <a:pt x="497" y="660"/>
                  </a:lnTo>
                  <a:lnTo>
                    <a:pt x="498" y="660"/>
                  </a:lnTo>
                  <a:lnTo>
                    <a:pt x="499" y="660"/>
                  </a:lnTo>
                  <a:lnTo>
                    <a:pt x="500" y="661"/>
                  </a:lnTo>
                  <a:lnTo>
                    <a:pt x="500" y="661"/>
                  </a:lnTo>
                  <a:lnTo>
                    <a:pt x="501" y="661"/>
                  </a:lnTo>
                  <a:lnTo>
                    <a:pt x="501" y="661"/>
                  </a:lnTo>
                  <a:lnTo>
                    <a:pt x="500" y="661"/>
                  </a:lnTo>
                  <a:lnTo>
                    <a:pt x="500" y="661"/>
                  </a:lnTo>
                  <a:lnTo>
                    <a:pt x="500" y="661"/>
                  </a:lnTo>
                  <a:lnTo>
                    <a:pt x="499" y="660"/>
                  </a:lnTo>
                  <a:lnTo>
                    <a:pt x="499" y="660"/>
                  </a:lnTo>
                  <a:lnTo>
                    <a:pt x="498" y="660"/>
                  </a:lnTo>
                  <a:lnTo>
                    <a:pt x="498" y="660"/>
                  </a:lnTo>
                  <a:lnTo>
                    <a:pt x="497" y="659"/>
                  </a:lnTo>
                  <a:lnTo>
                    <a:pt x="496" y="659"/>
                  </a:lnTo>
                  <a:close/>
                  <a:moveTo>
                    <a:pt x="613" y="654"/>
                  </a:moveTo>
                  <a:lnTo>
                    <a:pt x="609" y="654"/>
                  </a:lnTo>
                  <a:cubicBezTo>
                    <a:pt x="541" y="667"/>
                    <a:pt x="465" y="708"/>
                    <a:pt x="423" y="773"/>
                  </a:cubicBezTo>
                  <a:cubicBezTo>
                    <a:pt x="420" y="770"/>
                    <a:pt x="419" y="769"/>
                    <a:pt x="419" y="769"/>
                  </a:cubicBezTo>
                  <a:lnTo>
                    <a:pt x="419" y="769"/>
                  </a:lnTo>
                  <a:lnTo>
                    <a:pt x="421" y="771"/>
                  </a:lnTo>
                  <a:cubicBezTo>
                    <a:pt x="423" y="773"/>
                    <a:pt x="423" y="773"/>
                    <a:pt x="423" y="773"/>
                  </a:cubicBezTo>
                  <a:cubicBezTo>
                    <a:pt x="399" y="812"/>
                    <a:pt x="387" y="864"/>
                    <a:pt x="387" y="915"/>
                  </a:cubicBezTo>
                  <a:cubicBezTo>
                    <a:pt x="387" y="998"/>
                    <a:pt x="419" y="1078"/>
                    <a:pt x="455" y="1097"/>
                  </a:cubicBezTo>
                  <a:cubicBezTo>
                    <a:pt x="463" y="1101"/>
                    <a:pt x="470" y="1105"/>
                    <a:pt x="482" y="1105"/>
                  </a:cubicBezTo>
                  <a:cubicBezTo>
                    <a:pt x="482" y="1105"/>
                    <a:pt x="482" y="1105"/>
                    <a:pt x="486" y="1105"/>
                  </a:cubicBezTo>
                  <a:cubicBezTo>
                    <a:pt x="546" y="1105"/>
                    <a:pt x="646" y="1026"/>
                    <a:pt x="705" y="931"/>
                  </a:cubicBezTo>
                  <a:cubicBezTo>
                    <a:pt x="745" y="876"/>
                    <a:pt x="761" y="812"/>
                    <a:pt x="761" y="761"/>
                  </a:cubicBezTo>
                  <a:cubicBezTo>
                    <a:pt x="761" y="744"/>
                    <a:pt x="759" y="729"/>
                    <a:pt x="756" y="716"/>
                  </a:cubicBezTo>
                  <a:lnTo>
                    <a:pt x="753" y="708"/>
                  </a:lnTo>
                  <a:lnTo>
                    <a:pt x="708" y="722"/>
                  </a:lnTo>
                  <a:lnTo>
                    <a:pt x="705" y="716"/>
                  </a:lnTo>
                  <a:lnTo>
                    <a:pt x="605" y="1007"/>
                  </a:lnTo>
                  <a:lnTo>
                    <a:pt x="462" y="1067"/>
                  </a:lnTo>
                  <a:lnTo>
                    <a:pt x="442" y="980"/>
                  </a:lnTo>
                  <a:lnTo>
                    <a:pt x="442" y="972"/>
                  </a:lnTo>
                  <a:lnTo>
                    <a:pt x="676" y="680"/>
                  </a:lnTo>
                  <a:lnTo>
                    <a:pt x="613" y="689"/>
                  </a:lnTo>
                  <a:lnTo>
                    <a:pt x="613" y="654"/>
                  </a:lnTo>
                  <a:close/>
                  <a:moveTo>
                    <a:pt x="716" y="424"/>
                  </a:moveTo>
                  <a:cubicBezTo>
                    <a:pt x="712" y="460"/>
                    <a:pt x="704" y="500"/>
                    <a:pt x="700" y="512"/>
                  </a:cubicBezTo>
                  <a:cubicBezTo>
                    <a:pt x="700" y="516"/>
                    <a:pt x="704" y="523"/>
                    <a:pt x="712" y="531"/>
                  </a:cubicBezTo>
                  <a:cubicBezTo>
                    <a:pt x="724" y="539"/>
                    <a:pt x="736" y="543"/>
                    <a:pt x="744" y="543"/>
                  </a:cubicBezTo>
                  <a:cubicBezTo>
                    <a:pt x="748" y="543"/>
                    <a:pt x="792" y="519"/>
                    <a:pt x="828" y="500"/>
                  </a:cubicBezTo>
                  <a:cubicBezTo>
                    <a:pt x="832" y="496"/>
                    <a:pt x="836" y="492"/>
                    <a:pt x="844" y="492"/>
                  </a:cubicBezTo>
                  <a:cubicBezTo>
                    <a:pt x="836" y="492"/>
                    <a:pt x="832" y="492"/>
                    <a:pt x="824" y="492"/>
                  </a:cubicBezTo>
                  <a:cubicBezTo>
                    <a:pt x="804" y="492"/>
                    <a:pt x="784" y="492"/>
                    <a:pt x="768" y="488"/>
                  </a:cubicBezTo>
                  <a:cubicBezTo>
                    <a:pt x="740" y="480"/>
                    <a:pt x="728" y="452"/>
                    <a:pt x="716" y="424"/>
                  </a:cubicBezTo>
                  <a:close/>
                  <a:moveTo>
                    <a:pt x="700" y="349"/>
                  </a:moveTo>
                  <a:cubicBezTo>
                    <a:pt x="704" y="349"/>
                    <a:pt x="704" y="349"/>
                    <a:pt x="704" y="349"/>
                  </a:cubicBezTo>
                  <a:cubicBezTo>
                    <a:pt x="724" y="349"/>
                    <a:pt x="724" y="349"/>
                    <a:pt x="724" y="349"/>
                  </a:cubicBezTo>
                  <a:cubicBezTo>
                    <a:pt x="728" y="349"/>
                    <a:pt x="728" y="349"/>
                    <a:pt x="728" y="349"/>
                  </a:cubicBezTo>
                  <a:cubicBezTo>
                    <a:pt x="728" y="353"/>
                    <a:pt x="728" y="353"/>
                    <a:pt x="728" y="353"/>
                  </a:cubicBezTo>
                  <a:cubicBezTo>
                    <a:pt x="728" y="353"/>
                    <a:pt x="728" y="357"/>
                    <a:pt x="728" y="357"/>
                  </a:cubicBezTo>
                  <a:cubicBezTo>
                    <a:pt x="732" y="361"/>
                    <a:pt x="732" y="365"/>
                    <a:pt x="732" y="369"/>
                  </a:cubicBezTo>
                  <a:cubicBezTo>
                    <a:pt x="736" y="381"/>
                    <a:pt x="740" y="393"/>
                    <a:pt x="744" y="405"/>
                  </a:cubicBezTo>
                  <a:cubicBezTo>
                    <a:pt x="752" y="432"/>
                    <a:pt x="772" y="456"/>
                    <a:pt x="776" y="456"/>
                  </a:cubicBezTo>
                  <a:cubicBezTo>
                    <a:pt x="788" y="456"/>
                    <a:pt x="804" y="460"/>
                    <a:pt x="824" y="460"/>
                  </a:cubicBezTo>
                  <a:cubicBezTo>
                    <a:pt x="864" y="460"/>
                    <a:pt x="900" y="456"/>
                    <a:pt x="904" y="456"/>
                  </a:cubicBezTo>
                  <a:cubicBezTo>
                    <a:pt x="908" y="456"/>
                    <a:pt x="908" y="456"/>
                    <a:pt x="908" y="456"/>
                  </a:cubicBezTo>
                  <a:cubicBezTo>
                    <a:pt x="916" y="484"/>
                    <a:pt x="916" y="484"/>
                    <a:pt x="916" y="484"/>
                  </a:cubicBezTo>
                  <a:cubicBezTo>
                    <a:pt x="912" y="484"/>
                    <a:pt x="912" y="484"/>
                    <a:pt x="912" y="484"/>
                  </a:cubicBezTo>
                  <a:cubicBezTo>
                    <a:pt x="908" y="488"/>
                    <a:pt x="908" y="488"/>
                    <a:pt x="908" y="488"/>
                  </a:cubicBezTo>
                  <a:cubicBezTo>
                    <a:pt x="904" y="492"/>
                    <a:pt x="896" y="496"/>
                    <a:pt x="892" y="500"/>
                  </a:cubicBezTo>
                  <a:cubicBezTo>
                    <a:pt x="880" y="508"/>
                    <a:pt x="860" y="516"/>
                    <a:pt x="844" y="527"/>
                  </a:cubicBezTo>
                  <a:cubicBezTo>
                    <a:pt x="808" y="547"/>
                    <a:pt x="768" y="571"/>
                    <a:pt x="748" y="575"/>
                  </a:cubicBezTo>
                  <a:cubicBezTo>
                    <a:pt x="748" y="575"/>
                    <a:pt x="744" y="575"/>
                    <a:pt x="744" y="575"/>
                  </a:cubicBezTo>
                  <a:cubicBezTo>
                    <a:pt x="708" y="571"/>
                    <a:pt x="672" y="547"/>
                    <a:pt x="668" y="512"/>
                  </a:cubicBezTo>
                  <a:cubicBezTo>
                    <a:pt x="668" y="508"/>
                    <a:pt x="668" y="508"/>
                    <a:pt x="668" y="504"/>
                  </a:cubicBezTo>
                  <a:cubicBezTo>
                    <a:pt x="672" y="480"/>
                    <a:pt x="696" y="357"/>
                    <a:pt x="696" y="353"/>
                  </a:cubicBezTo>
                  <a:cubicBezTo>
                    <a:pt x="700" y="349"/>
                    <a:pt x="700" y="349"/>
                    <a:pt x="700" y="349"/>
                  </a:cubicBezTo>
                  <a:close/>
                  <a:moveTo>
                    <a:pt x="883" y="297"/>
                  </a:moveTo>
                  <a:lnTo>
                    <a:pt x="891" y="297"/>
                  </a:lnTo>
                  <a:lnTo>
                    <a:pt x="911" y="297"/>
                  </a:lnTo>
                  <a:lnTo>
                    <a:pt x="911" y="329"/>
                  </a:lnTo>
                  <a:lnTo>
                    <a:pt x="903" y="329"/>
                  </a:lnTo>
                  <a:lnTo>
                    <a:pt x="891" y="329"/>
                  </a:lnTo>
                  <a:lnTo>
                    <a:pt x="883" y="329"/>
                  </a:lnTo>
                  <a:lnTo>
                    <a:pt x="883" y="297"/>
                  </a:lnTo>
                  <a:close/>
                  <a:moveTo>
                    <a:pt x="795" y="266"/>
                  </a:moveTo>
                  <a:lnTo>
                    <a:pt x="827" y="293"/>
                  </a:lnTo>
                  <a:lnTo>
                    <a:pt x="807" y="317"/>
                  </a:lnTo>
                  <a:lnTo>
                    <a:pt x="784" y="297"/>
                  </a:lnTo>
                  <a:lnTo>
                    <a:pt x="776" y="293"/>
                  </a:lnTo>
                  <a:lnTo>
                    <a:pt x="795" y="266"/>
                  </a:lnTo>
                  <a:close/>
                  <a:moveTo>
                    <a:pt x="215" y="214"/>
                  </a:moveTo>
                  <a:cubicBezTo>
                    <a:pt x="215" y="214"/>
                    <a:pt x="216" y="214"/>
                    <a:pt x="217" y="215"/>
                  </a:cubicBezTo>
                  <a:lnTo>
                    <a:pt x="219" y="216"/>
                  </a:lnTo>
                  <a:lnTo>
                    <a:pt x="219" y="218"/>
                  </a:lnTo>
                  <a:cubicBezTo>
                    <a:pt x="215" y="214"/>
                    <a:pt x="215" y="214"/>
                    <a:pt x="215" y="214"/>
                  </a:cubicBezTo>
                  <a:close/>
                  <a:moveTo>
                    <a:pt x="219" y="214"/>
                  </a:moveTo>
                  <a:lnTo>
                    <a:pt x="219" y="214"/>
                  </a:lnTo>
                  <a:lnTo>
                    <a:pt x="218" y="214"/>
                  </a:lnTo>
                  <a:lnTo>
                    <a:pt x="217" y="214"/>
                  </a:lnTo>
                  <a:lnTo>
                    <a:pt x="217" y="214"/>
                  </a:lnTo>
                  <a:lnTo>
                    <a:pt x="215" y="214"/>
                  </a:lnTo>
                  <a:lnTo>
                    <a:pt x="215" y="214"/>
                  </a:lnTo>
                  <a:lnTo>
                    <a:pt x="215" y="214"/>
                  </a:lnTo>
                  <a:lnTo>
                    <a:pt x="219" y="214"/>
                  </a:lnTo>
                  <a:close/>
                  <a:moveTo>
                    <a:pt x="772" y="163"/>
                  </a:moveTo>
                  <a:cubicBezTo>
                    <a:pt x="652" y="163"/>
                    <a:pt x="557" y="262"/>
                    <a:pt x="557" y="381"/>
                  </a:cubicBezTo>
                  <a:cubicBezTo>
                    <a:pt x="557" y="499"/>
                    <a:pt x="652" y="598"/>
                    <a:pt x="772" y="598"/>
                  </a:cubicBezTo>
                  <a:cubicBezTo>
                    <a:pt x="892" y="598"/>
                    <a:pt x="987" y="499"/>
                    <a:pt x="987" y="381"/>
                  </a:cubicBezTo>
                  <a:cubicBezTo>
                    <a:pt x="987" y="377"/>
                    <a:pt x="987" y="377"/>
                    <a:pt x="987" y="377"/>
                  </a:cubicBezTo>
                  <a:cubicBezTo>
                    <a:pt x="987" y="300"/>
                    <a:pt x="947" y="233"/>
                    <a:pt x="887" y="196"/>
                  </a:cubicBezTo>
                  <a:lnTo>
                    <a:pt x="885" y="194"/>
                  </a:lnTo>
                  <a:lnTo>
                    <a:pt x="884" y="194"/>
                  </a:lnTo>
                  <a:cubicBezTo>
                    <a:pt x="879" y="194"/>
                    <a:pt x="879" y="194"/>
                    <a:pt x="879" y="194"/>
                  </a:cubicBezTo>
                  <a:lnTo>
                    <a:pt x="879" y="191"/>
                  </a:lnTo>
                  <a:lnTo>
                    <a:pt x="875" y="188"/>
                  </a:lnTo>
                  <a:lnTo>
                    <a:pt x="869" y="185"/>
                  </a:lnTo>
                  <a:lnTo>
                    <a:pt x="868" y="186"/>
                  </a:lnTo>
                  <a:cubicBezTo>
                    <a:pt x="867" y="186"/>
                    <a:pt x="867" y="186"/>
                    <a:pt x="867" y="186"/>
                  </a:cubicBezTo>
                  <a:lnTo>
                    <a:pt x="865" y="184"/>
                  </a:lnTo>
                  <a:lnTo>
                    <a:pt x="856" y="179"/>
                  </a:lnTo>
                  <a:cubicBezTo>
                    <a:pt x="830" y="169"/>
                    <a:pt x="802" y="163"/>
                    <a:pt x="772" y="163"/>
                  </a:cubicBezTo>
                  <a:close/>
                  <a:moveTo>
                    <a:pt x="962" y="124"/>
                  </a:moveTo>
                  <a:lnTo>
                    <a:pt x="962" y="125"/>
                  </a:lnTo>
                  <a:cubicBezTo>
                    <a:pt x="951" y="135"/>
                    <a:pt x="938" y="142"/>
                    <a:pt x="926" y="150"/>
                  </a:cubicBezTo>
                  <a:cubicBezTo>
                    <a:pt x="923" y="153"/>
                    <a:pt x="920" y="155"/>
                    <a:pt x="916" y="157"/>
                  </a:cubicBezTo>
                  <a:lnTo>
                    <a:pt x="909" y="162"/>
                  </a:lnTo>
                  <a:lnTo>
                    <a:pt x="913" y="162"/>
                  </a:lnTo>
                  <a:cubicBezTo>
                    <a:pt x="915" y="162"/>
                    <a:pt x="917" y="162"/>
                    <a:pt x="919" y="162"/>
                  </a:cubicBezTo>
                  <a:cubicBezTo>
                    <a:pt x="931" y="162"/>
                    <a:pt x="947" y="162"/>
                    <a:pt x="962" y="162"/>
                  </a:cubicBezTo>
                  <a:cubicBezTo>
                    <a:pt x="974" y="162"/>
                    <a:pt x="978" y="162"/>
                    <a:pt x="978" y="162"/>
                  </a:cubicBezTo>
                  <a:cubicBezTo>
                    <a:pt x="978" y="158"/>
                    <a:pt x="982" y="158"/>
                    <a:pt x="982" y="158"/>
                  </a:cubicBezTo>
                  <a:cubicBezTo>
                    <a:pt x="982" y="154"/>
                    <a:pt x="982" y="150"/>
                    <a:pt x="986" y="146"/>
                  </a:cubicBezTo>
                  <a:cubicBezTo>
                    <a:pt x="982" y="146"/>
                    <a:pt x="982" y="146"/>
                    <a:pt x="982" y="146"/>
                  </a:cubicBezTo>
                  <a:cubicBezTo>
                    <a:pt x="974" y="146"/>
                    <a:pt x="974" y="146"/>
                    <a:pt x="974" y="146"/>
                  </a:cubicBezTo>
                  <a:cubicBezTo>
                    <a:pt x="974" y="142"/>
                    <a:pt x="974" y="142"/>
                    <a:pt x="974" y="142"/>
                  </a:cubicBezTo>
                  <a:cubicBezTo>
                    <a:pt x="958" y="139"/>
                    <a:pt x="958" y="139"/>
                    <a:pt x="958" y="139"/>
                  </a:cubicBezTo>
                  <a:cubicBezTo>
                    <a:pt x="958" y="131"/>
                    <a:pt x="958" y="131"/>
                    <a:pt x="958" y="131"/>
                  </a:cubicBezTo>
                  <a:cubicBezTo>
                    <a:pt x="958" y="127"/>
                    <a:pt x="962" y="127"/>
                    <a:pt x="962" y="127"/>
                  </a:cubicBezTo>
                  <a:cubicBezTo>
                    <a:pt x="962" y="127"/>
                    <a:pt x="962" y="127"/>
                    <a:pt x="962" y="125"/>
                  </a:cubicBezTo>
                  <a:lnTo>
                    <a:pt x="962" y="124"/>
                  </a:lnTo>
                  <a:close/>
                  <a:moveTo>
                    <a:pt x="998" y="123"/>
                  </a:moveTo>
                  <a:cubicBezTo>
                    <a:pt x="998" y="123"/>
                    <a:pt x="998" y="125"/>
                    <a:pt x="997" y="128"/>
                  </a:cubicBezTo>
                  <a:lnTo>
                    <a:pt x="997" y="128"/>
                  </a:lnTo>
                  <a:lnTo>
                    <a:pt x="996" y="129"/>
                  </a:lnTo>
                  <a:cubicBezTo>
                    <a:pt x="994" y="131"/>
                    <a:pt x="993" y="132"/>
                    <a:pt x="990" y="135"/>
                  </a:cubicBezTo>
                  <a:cubicBezTo>
                    <a:pt x="990" y="139"/>
                    <a:pt x="990" y="139"/>
                    <a:pt x="990" y="139"/>
                  </a:cubicBezTo>
                  <a:cubicBezTo>
                    <a:pt x="993" y="136"/>
                    <a:pt x="995" y="133"/>
                    <a:pt x="996" y="130"/>
                  </a:cubicBezTo>
                  <a:lnTo>
                    <a:pt x="997" y="128"/>
                  </a:lnTo>
                  <a:lnTo>
                    <a:pt x="998" y="127"/>
                  </a:lnTo>
                  <a:cubicBezTo>
                    <a:pt x="998" y="123"/>
                    <a:pt x="998" y="123"/>
                    <a:pt x="998" y="123"/>
                  </a:cubicBezTo>
                  <a:close/>
                  <a:moveTo>
                    <a:pt x="899" y="0"/>
                  </a:moveTo>
                  <a:cubicBezTo>
                    <a:pt x="919" y="0"/>
                    <a:pt x="934" y="16"/>
                    <a:pt x="950" y="32"/>
                  </a:cubicBezTo>
                  <a:cubicBezTo>
                    <a:pt x="966" y="47"/>
                    <a:pt x="978" y="67"/>
                    <a:pt x="982" y="87"/>
                  </a:cubicBezTo>
                  <a:cubicBezTo>
                    <a:pt x="982" y="89"/>
                    <a:pt x="981" y="91"/>
                    <a:pt x="981" y="93"/>
                  </a:cubicBezTo>
                  <a:lnTo>
                    <a:pt x="981" y="93"/>
                  </a:lnTo>
                  <a:lnTo>
                    <a:pt x="982" y="92"/>
                  </a:lnTo>
                  <a:cubicBezTo>
                    <a:pt x="986" y="89"/>
                    <a:pt x="991" y="87"/>
                    <a:pt x="998" y="87"/>
                  </a:cubicBezTo>
                  <a:cubicBezTo>
                    <a:pt x="1006" y="87"/>
                    <a:pt x="1010" y="87"/>
                    <a:pt x="1014" y="91"/>
                  </a:cubicBezTo>
                  <a:cubicBezTo>
                    <a:pt x="1022" y="99"/>
                    <a:pt x="1030" y="111"/>
                    <a:pt x="1030" y="123"/>
                  </a:cubicBezTo>
                  <a:cubicBezTo>
                    <a:pt x="1030" y="135"/>
                    <a:pt x="1026" y="146"/>
                    <a:pt x="1018" y="158"/>
                  </a:cubicBezTo>
                  <a:cubicBezTo>
                    <a:pt x="1010" y="166"/>
                    <a:pt x="1010" y="170"/>
                    <a:pt x="1006" y="178"/>
                  </a:cubicBezTo>
                  <a:cubicBezTo>
                    <a:pt x="998" y="190"/>
                    <a:pt x="986" y="194"/>
                    <a:pt x="966" y="194"/>
                  </a:cubicBezTo>
                  <a:cubicBezTo>
                    <a:pt x="956" y="194"/>
                    <a:pt x="948" y="194"/>
                    <a:pt x="940" y="194"/>
                  </a:cubicBezTo>
                  <a:lnTo>
                    <a:pt x="937" y="194"/>
                  </a:lnTo>
                  <a:lnTo>
                    <a:pt x="944" y="200"/>
                  </a:lnTo>
                  <a:cubicBezTo>
                    <a:pt x="989" y="244"/>
                    <a:pt x="1017" y="305"/>
                    <a:pt x="1019" y="373"/>
                  </a:cubicBezTo>
                  <a:cubicBezTo>
                    <a:pt x="1019" y="381"/>
                    <a:pt x="1019" y="381"/>
                    <a:pt x="1019" y="381"/>
                  </a:cubicBezTo>
                  <a:cubicBezTo>
                    <a:pt x="1019" y="519"/>
                    <a:pt x="911" y="630"/>
                    <a:pt x="772" y="630"/>
                  </a:cubicBezTo>
                  <a:cubicBezTo>
                    <a:pt x="759" y="630"/>
                    <a:pt x="747" y="629"/>
                    <a:pt x="735" y="627"/>
                  </a:cubicBezTo>
                  <a:lnTo>
                    <a:pt x="733" y="627"/>
                  </a:lnTo>
                  <a:lnTo>
                    <a:pt x="730" y="634"/>
                  </a:lnTo>
                  <a:lnTo>
                    <a:pt x="737" y="638"/>
                  </a:lnTo>
                  <a:cubicBezTo>
                    <a:pt x="748" y="646"/>
                    <a:pt x="758" y="655"/>
                    <a:pt x="765" y="665"/>
                  </a:cubicBezTo>
                  <a:lnTo>
                    <a:pt x="770" y="672"/>
                  </a:lnTo>
                  <a:lnTo>
                    <a:pt x="778" y="670"/>
                  </a:lnTo>
                  <a:cubicBezTo>
                    <a:pt x="788" y="665"/>
                    <a:pt x="800" y="660"/>
                    <a:pt x="812" y="654"/>
                  </a:cubicBezTo>
                  <a:cubicBezTo>
                    <a:pt x="847" y="638"/>
                    <a:pt x="895" y="618"/>
                    <a:pt x="943" y="598"/>
                  </a:cubicBezTo>
                  <a:cubicBezTo>
                    <a:pt x="1042" y="555"/>
                    <a:pt x="1142" y="515"/>
                    <a:pt x="1182" y="511"/>
                  </a:cubicBezTo>
                  <a:cubicBezTo>
                    <a:pt x="1182" y="511"/>
                    <a:pt x="1186" y="511"/>
                    <a:pt x="1190" y="511"/>
                  </a:cubicBezTo>
                  <a:cubicBezTo>
                    <a:pt x="1249" y="511"/>
                    <a:pt x="1301" y="531"/>
                    <a:pt x="1301" y="531"/>
                  </a:cubicBezTo>
                  <a:cubicBezTo>
                    <a:pt x="1309" y="535"/>
                    <a:pt x="1309" y="535"/>
                    <a:pt x="1309" y="535"/>
                  </a:cubicBezTo>
                  <a:cubicBezTo>
                    <a:pt x="1301" y="562"/>
                    <a:pt x="1301" y="562"/>
                    <a:pt x="1301" y="562"/>
                  </a:cubicBezTo>
                  <a:cubicBezTo>
                    <a:pt x="1293" y="562"/>
                    <a:pt x="1293" y="562"/>
                    <a:pt x="1293" y="562"/>
                  </a:cubicBezTo>
                  <a:cubicBezTo>
                    <a:pt x="1293" y="562"/>
                    <a:pt x="1289" y="559"/>
                    <a:pt x="1289" y="559"/>
                  </a:cubicBezTo>
                  <a:cubicBezTo>
                    <a:pt x="1289" y="559"/>
                    <a:pt x="1285" y="559"/>
                    <a:pt x="1285" y="559"/>
                  </a:cubicBezTo>
                  <a:cubicBezTo>
                    <a:pt x="1277" y="555"/>
                    <a:pt x="1269" y="555"/>
                    <a:pt x="1261" y="551"/>
                  </a:cubicBezTo>
                  <a:cubicBezTo>
                    <a:pt x="1241" y="547"/>
                    <a:pt x="1217" y="543"/>
                    <a:pt x="1190" y="543"/>
                  </a:cubicBezTo>
                  <a:cubicBezTo>
                    <a:pt x="1186" y="543"/>
                    <a:pt x="1186" y="543"/>
                    <a:pt x="1182" y="543"/>
                  </a:cubicBezTo>
                  <a:cubicBezTo>
                    <a:pt x="1162" y="543"/>
                    <a:pt x="1050" y="586"/>
                    <a:pt x="955" y="626"/>
                  </a:cubicBezTo>
                  <a:cubicBezTo>
                    <a:pt x="886" y="657"/>
                    <a:pt x="820" y="686"/>
                    <a:pt x="788" y="700"/>
                  </a:cubicBezTo>
                  <a:lnTo>
                    <a:pt x="784" y="702"/>
                  </a:lnTo>
                  <a:lnTo>
                    <a:pt x="788" y="713"/>
                  </a:lnTo>
                  <a:cubicBezTo>
                    <a:pt x="791" y="728"/>
                    <a:pt x="793" y="744"/>
                    <a:pt x="793" y="761"/>
                  </a:cubicBezTo>
                  <a:cubicBezTo>
                    <a:pt x="793" y="820"/>
                    <a:pt x="773" y="887"/>
                    <a:pt x="733" y="951"/>
                  </a:cubicBezTo>
                  <a:cubicBezTo>
                    <a:pt x="681" y="1032"/>
                    <a:pt x="602" y="1103"/>
                    <a:pt x="529" y="1128"/>
                  </a:cubicBezTo>
                  <a:lnTo>
                    <a:pt x="521" y="1130"/>
                  </a:lnTo>
                  <a:lnTo>
                    <a:pt x="521" y="1133"/>
                  </a:lnTo>
                  <a:cubicBezTo>
                    <a:pt x="519" y="1136"/>
                    <a:pt x="517" y="1140"/>
                    <a:pt x="517" y="1146"/>
                  </a:cubicBezTo>
                  <a:cubicBezTo>
                    <a:pt x="517" y="1158"/>
                    <a:pt x="513" y="1177"/>
                    <a:pt x="509" y="1197"/>
                  </a:cubicBezTo>
                  <a:cubicBezTo>
                    <a:pt x="501" y="1245"/>
                    <a:pt x="489" y="1304"/>
                    <a:pt x="481" y="1368"/>
                  </a:cubicBezTo>
                  <a:cubicBezTo>
                    <a:pt x="462" y="1494"/>
                    <a:pt x="442" y="1637"/>
                    <a:pt x="438" y="1685"/>
                  </a:cubicBezTo>
                  <a:cubicBezTo>
                    <a:pt x="438" y="1692"/>
                    <a:pt x="442" y="1696"/>
                    <a:pt x="442" y="1696"/>
                  </a:cubicBezTo>
                  <a:cubicBezTo>
                    <a:pt x="442" y="1704"/>
                    <a:pt x="458" y="1712"/>
                    <a:pt x="481" y="1712"/>
                  </a:cubicBezTo>
                  <a:cubicBezTo>
                    <a:pt x="509" y="1712"/>
                    <a:pt x="537" y="1704"/>
                    <a:pt x="537" y="1704"/>
                  </a:cubicBezTo>
                  <a:cubicBezTo>
                    <a:pt x="537" y="1704"/>
                    <a:pt x="537" y="1704"/>
                    <a:pt x="541" y="1704"/>
                  </a:cubicBezTo>
                  <a:cubicBezTo>
                    <a:pt x="545" y="1704"/>
                    <a:pt x="545" y="1704"/>
                    <a:pt x="545" y="1704"/>
                  </a:cubicBezTo>
                  <a:cubicBezTo>
                    <a:pt x="553" y="1732"/>
                    <a:pt x="553" y="1732"/>
                    <a:pt x="553" y="1732"/>
                  </a:cubicBezTo>
                  <a:cubicBezTo>
                    <a:pt x="545" y="1732"/>
                    <a:pt x="545" y="1732"/>
                    <a:pt x="545" y="1732"/>
                  </a:cubicBezTo>
                  <a:cubicBezTo>
                    <a:pt x="545" y="1732"/>
                    <a:pt x="541" y="1736"/>
                    <a:pt x="541" y="1736"/>
                  </a:cubicBezTo>
                  <a:cubicBezTo>
                    <a:pt x="537" y="1736"/>
                    <a:pt x="533" y="1736"/>
                    <a:pt x="525" y="1736"/>
                  </a:cubicBezTo>
                  <a:cubicBezTo>
                    <a:pt x="513" y="1740"/>
                    <a:pt x="497" y="1744"/>
                    <a:pt x="481" y="1744"/>
                  </a:cubicBezTo>
                  <a:cubicBezTo>
                    <a:pt x="481" y="1744"/>
                    <a:pt x="478" y="1744"/>
                    <a:pt x="478" y="1744"/>
                  </a:cubicBezTo>
                  <a:cubicBezTo>
                    <a:pt x="454" y="1744"/>
                    <a:pt x="422" y="1736"/>
                    <a:pt x="410" y="1704"/>
                  </a:cubicBezTo>
                  <a:lnTo>
                    <a:pt x="411" y="1704"/>
                  </a:lnTo>
                  <a:lnTo>
                    <a:pt x="412" y="1703"/>
                  </a:lnTo>
                  <a:lnTo>
                    <a:pt x="412" y="1703"/>
                  </a:lnTo>
                  <a:lnTo>
                    <a:pt x="413" y="1703"/>
                  </a:lnTo>
                  <a:cubicBezTo>
                    <a:pt x="413" y="1703"/>
                    <a:pt x="414" y="1702"/>
                    <a:pt x="415" y="1702"/>
                  </a:cubicBezTo>
                  <a:lnTo>
                    <a:pt x="416" y="1702"/>
                  </a:lnTo>
                  <a:lnTo>
                    <a:pt x="416" y="1701"/>
                  </a:lnTo>
                  <a:lnTo>
                    <a:pt x="417" y="1701"/>
                  </a:lnTo>
                  <a:cubicBezTo>
                    <a:pt x="418" y="1700"/>
                    <a:pt x="418" y="1700"/>
                    <a:pt x="418" y="1700"/>
                  </a:cubicBezTo>
                  <a:lnTo>
                    <a:pt x="416" y="1701"/>
                  </a:lnTo>
                  <a:lnTo>
                    <a:pt x="416" y="1701"/>
                  </a:lnTo>
                  <a:lnTo>
                    <a:pt x="416" y="1702"/>
                  </a:lnTo>
                  <a:lnTo>
                    <a:pt x="415" y="1702"/>
                  </a:lnTo>
                  <a:cubicBezTo>
                    <a:pt x="415" y="1702"/>
                    <a:pt x="414" y="1702"/>
                    <a:pt x="413" y="1703"/>
                  </a:cubicBezTo>
                  <a:lnTo>
                    <a:pt x="412" y="1703"/>
                  </a:lnTo>
                  <a:lnTo>
                    <a:pt x="411" y="1704"/>
                  </a:lnTo>
                  <a:lnTo>
                    <a:pt x="411" y="1704"/>
                  </a:lnTo>
                  <a:cubicBezTo>
                    <a:pt x="410" y="1704"/>
                    <a:pt x="410" y="1704"/>
                    <a:pt x="410" y="1704"/>
                  </a:cubicBezTo>
                  <a:cubicBezTo>
                    <a:pt x="410" y="1696"/>
                    <a:pt x="406" y="1692"/>
                    <a:pt x="406" y="1685"/>
                  </a:cubicBezTo>
                  <a:cubicBezTo>
                    <a:pt x="410" y="1595"/>
                    <a:pt x="472" y="1228"/>
                    <a:pt x="487" y="1137"/>
                  </a:cubicBezTo>
                  <a:lnTo>
                    <a:pt x="487" y="1137"/>
                  </a:lnTo>
                  <a:lnTo>
                    <a:pt x="482" y="1137"/>
                  </a:lnTo>
                  <a:cubicBezTo>
                    <a:pt x="466" y="1137"/>
                    <a:pt x="451" y="1133"/>
                    <a:pt x="435" y="1121"/>
                  </a:cubicBezTo>
                  <a:cubicBezTo>
                    <a:pt x="439" y="1117"/>
                    <a:pt x="439" y="1117"/>
                    <a:pt x="439" y="1117"/>
                  </a:cubicBezTo>
                  <a:cubicBezTo>
                    <a:pt x="435" y="1121"/>
                    <a:pt x="435" y="1121"/>
                    <a:pt x="435" y="1121"/>
                  </a:cubicBezTo>
                  <a:cubicBezTo>
                    <a:pt x="423" y="1113"/>
                    <a:pt x="412" y="1102"/>
                    <a:pt x="402" y="1088"/>
                  </a:cubicBezTo>
                  <a:lnTo>
                    <a:pt x="399" y="1083"/>
                  </a:lnTo>
                  <a:lnTo>
                    <a:pt x="393" y="1090"/>
                  </a:lnTo>
                  <a:cubicBezTo>
                    <a:pt x="367" y="1122"/>
                    <a:pt x="321" y="1178"/>
                    <a:pt x="283" y="1213"/>
                  </a:cubicBezTo>
                  <a:cubicBezTo>
                    <a:pt x="263" y="1229"/>
                    <a:pt x="247" y="1241"/>
                    <a:pt x="227" y="1245"/>
                  </a:cubicBezTo>
                  <a:cubicBezTo>
                    <a:pt x="227" y="1245"/>
                    <a:pt x="223" y="1241"/>
                    <a:pt x="223" y="1241"/>
                  </a:cubicBezTo>
                  <a:cubicBezTo>
                    <a:pt x="223" y="1233"/>
                    <a:pt x="223" y="1233"/>
                    <a:pt x="223" y="1233"/>
                  </a:cubicBezTo>
                  <a:cubicBezTo>
                    <a:pt x="219" y="1241"/>
                    <a:pt x="219" y="1241"/>
                    <a:pt x="219" y="1241"/>
                  </a:cubicBezTo>
                  <a:cubicBezTo>
                    <a:pt x="191" y="1233"/>
                    <a:pt x="171" y="1193"/>
                    <a:pt x="147" y="1154"/>
                  </a:cubicBezTo>
                  <a:cubicBezTo>
                    <a:pt x="131" y="1118"/>
                    <a:pt x="119" y="1083"/>
                    <a:pt x="115" y="1063"/>
                  </a:cubicBezTo>
                  <a:cubicBezTo>
                    <a:pt x="115" y="1063"/>
                    <a:pt x="111" y="1063"/>
                    <a:pt x="111" y="1063"/>
                  </a:cubicBezTo>
                  <a:cubicBezTo>
                    <a:pt x="84" y="1063"/>
                    <a:pt x="24" y="1079"/>
                    <a:pt x="20" y="1083"/>
                  </a:cubicBezTo>
                  <a:cubicBezTo>
                    <a:pt x="16" y="1075"/>
                    <a:pt x="16" y="1075"/>
                    <a:pt x="16" y="1075"/>
                  </a:cubicBezTo>
                  <a:cubicBezTo>
                    <a:pt x="8" y="1075"/>
                    <a:pt x="8" y="1075"/>
                    <a:pt x="8" y="1075"/>
                  </a:cubicBezTo>
                  <a:cubicBezTo>
                    <a:pt x="0" y="1051"/>
                    <a:pt x="0" y="1051"/>
                    <a:pt x="0" y="1051"/>
                  </a:cubicBezTo>
                  <a:cubicBezTo>
                    <a:pt x="12" y="1051"/>
                    <a:pt x="12" y="1051"/>
                    <a:pt x="12" y="1051"/>
                  </a:cubicBezTo>
                  <a:cubicBezTo>
                    <a:pt x="16" y="1051"/>
                    <a:pt x="16" y="1051"/>
                    <a:pt x="20" y="1047"/>
                  </a:cubicBezTo>
                  <a:cubicBezTo>
                    <a:pt x="28" y="1047"/>
                    <a:pt x="36" y="1043"/>
                    <a:pt x="48" y="1043"/>
                  </a:cubicBezTo>
                  <a:cubicBezTo>
                    <a:pt x="68" y="1039"/>
                    <a:pt x="92" y="1031"/>
                    <a:pt x="111" y="1031"/>
                  </a:cubicBezTo>
                  <a:cubicBezTo>
                    <a:pt x="115" y="1031"/>
                    <a:pt x="123" y="1031"/>
                    <a:pt x="127" y="1035"/>
                  </a:cubicBezTo>
                  <a:cubicBezTo>
                    <a:pt x="135" y="1039"/>
                    <a:pt x="143" y="1043"/>
                    <a:pt x="143" y="1055"/>
                  </a:cubicBezTo>
                  <a:cubicBezTo>
                    <a:pt x="143" y="1059"/>
                    <a:pt x="143" y="1059"/>
                    <a:pt x="143" y="1059"/>
                  </a:cubicBezTo>
                  <a:cubicBezTo>
                    <a:pt x="143" y="1063"/>
                    <a:pt x="159" y="1106"/>
                    <a:pt x="179" y="1138"/>
                  </a:cubicBezTo>
                  <a:cubicBezTo>
                    <a:pt x="187" y="1158"/>
                    <a:pt x="199" y="1178"/>
                    <a:pt x="207" y="1190"/>
                  </a:cubicBezTo>
                  <a:cubicBezTo>
                    <a:pt x="215" y="1201"/>
                    <a:pt x="227" y="1213"/>
                    <a:pt x="227" y="1213"/>
                  </a:cubicBezTo>
                  <a:cubicBezTo>
                    <a:pt x="227" y="1213"/>
                    <a:pt x="227" y="1213"/>
                    <a:pt x="231" y="1213"/>
                  </a:cubicBezTo>
                  <a:cubicBezTo>
                    <a:pt x="231" y="1209"/>
                    <a:pt x="231" y="1209"/>
                    <a:pt x="231" y="1209"/>
                  </a:cubicBezTo>
                  <a:cubicBezTo>
                    <a:pt x="235" y="1209"/>
                    <a:pt x="235" y="1209"/>
                    <a:pt x="239" y="1205"/>
                  </a:cubicBezTo>
                  <a:cubicBezTo>
                    <a:pt x="247" y="1201"/>
                    <a:pt x="255" y="1197"/>
                    <a:pt x="263" y="1190"/>
                  </a:cubicBezTo>
                  <a:cubicBezTo>
                    <a:pt x="279" y="1174"/>
                    <a:pt x="299" y="1154"/>
                    <a:pt x="318" y="1130"/>
                  </a:cubicBezTo>
                  <a:cubicBezTo>
                    <a:pt x="344" y="1098"/>
                    <a:pt x="370" y="1066"/>
                    <a:pt x="381" y="1053"/>
                  </a:cubicBezTo>
                  <a:lnTo>
                    <a:pt x="382" y="1052"/>
                  </a:lnTo>
                  <a:lnTo>
                    <a:pt x="376" y="1037"/>
                  </a:lnTo>
                  <a:cubicBezTo>
                    <a:pt x="363" y="1001"/>
                    <a:pt x="355" y="958"/>
                    <a:pt x="355" y="915"/>
                  </a:cubicBezTo>
                  <a:cubicBezTo>
                    <a:pt x="355" y="860"/>
                    <a:pt x="367" y="800"/>
                    <a:pt x="399" y="753"/>
                  </a:cubicBezTo>
                  <a:cubicBezTo>
                    <a:pt x="422" y="719"/>
                    <a:pt x="452" y="692"/>
                    <a:pt x="486" y="670"/>
                  </a:cubicBezTo>
                  <a:lnTo>
                    <a:pt x="492" y="667"/>
                  </a:lnTo>
                  <a:lnTo>
                    <a:pt x="492" y="667"/>
                  </a:lnTo>
                  <a:cubicBezTo>
                    <a:pt x="488" y="667"/>
                    <a:pt x="488" y="667"/>
                    <a:pt x="488" y="667"/>
                  </a:cubicBezTo>
                  <a:cubicBezTo>
                    <a:pt x="488" y="659"/>
                    <a:pt x="488" y="659"/>
                    <a:pt x="488" y="659"/>
                  </a:cubicBezTo>
                  <a:cubicBezTo>
                    <a:pt x="488" y="655"/>
                    <a:pt x="488" y="655"/>
                    <a:pt x="488" y="651"/>
                  </a:cubicBezTo>
                  <a:cubicBezTo>
                    <a:pt x="488" y="524"/>
                    <a:pt x="421" y="417"/>
                    <a:pt x="354" y="337"/>
                  </a:cubicBezTo>
                  <a:cubicBezTo>
                    <a:pt x="324" y="306"/>
                    <a:pt x="295" y="279"/>
                    <a:pt x="272" y="258"/>
                  </a:cubicBezTo>
                  <a:lnTo>
                    <a:pt x="271" y="258"/>
                  </a:lnTo>
                  <a:lnTo>
                    <a:pt x="270" y="258"/>
                  </a:lnTo>
                  <a:lnTo>
                    <a:pt x="270" y="257"/>
                  </a:lnTo>
                  <a:lnTo>
                    <a:pt x="263" y="251"/>
                  </a:lnTo>
                  <a:cubicBezTo>
                    <a:pt x="244" y="235"/>
                    <a:pt x="229" y="223"/>
                    <a:pt x="220" y="217"/>
                  </a:cubicBezTo>
                  <a:lnTo>
                    <a:pt x="219" y="216"/>
                  </a:lnTo>
                  <a:lnTo>
                    <a:pt x="219" y="214"/>
                  </a:lnTo>
                  <a:lnTo>
                    <a:pt x="219" y="214"/>
                  </a:lnTo>
                  <a:lnTo>
                    <a:pt x="219" y="211"/>
                  </a:lnTo>
                  <a:cubicBezTo>
                    <a:pt x="219" y="206"/>
                    <a:pt x="219" y="206"/>
                    <a:pt x="219" y="206"/>
                  </a:cubicBezTo>
                  <a:cubicBezTo>
                    <a:pt x="215" y="206"/>
                    <a:pt x="215" y="206"/>
                    <a:pt x="215" y="206"/>
                  </a:cubicBezTo>
                  <a:cubicBezTo>
                    <a:pt x="231" y="178"/>
                    <a:pt x="231" y="178"/>
                    <a:pt x="231" y="178"/>
                  </a:cubicBezTo>
                  <a:cubicBezTo>
                    <a:pt x="235" y="190"/>
                    <a:pt x="235" y="190"/>
                    <a:pt x="235" y="190"/>
                  </a:cubicBezTo>
                  <a:cubicBezTo>
                    <a:pt x="235" y="190"/>
                    <a:pt x="235" y="190"/>
                    <a:pt x="239" y="190"/>
                  </a:cubicBezTo>
                  <a:cubicBezTo>
                    <a:pt x="239" y="194"/>
                    <a:pt x="243" y="194"/>
                    <a:pt x="247" y="198"/>
                  </a:cubicBezTo>
                  <a:cubicBezTo>
                    <a:pt x="249" y="199"/>
                    <a:pt x="251" y="200"/>
                    <a:pt x="253" y="202"/>
                  </a:cubicBezTo>
                  <a:lnTo>
                    <a:pt x="256" y="203"/>
                  </a:lnTo>
                  <a:lnTo>
                    <a:pt x="250" y="182"/>
                  </a:lnTo>
                  <a:lnTo>
                    <a:pt x="250" y="178"/>
                  </a:lnTo>
                  <a:lnTo>
                    <a:pt x="278" y="171"/>
                  </a:lnTo>
                  <a:lnTo>
                    <a:pt x="299" y="240"/>
                  </a:lnTo>
                  <a:lnTo>
                    <a:pt x="299" y="240"/>
                  </a:lnTo>
                  <a:cubicBezTo>
                    <a:pt x="323" y="261"/>
                    <a:pt x="350" y="287"/>
                    <a:pt x="377" y="317"/>
                  </a:cubicBezTo>
                  <a:cubicBezTo>
                    <a:pt x="449" y="397"/>
                    <a:pt x="520" y="512"/>
                    <a:pt x="520" y="651"/>
                  </a:cubicBezTo>
                  <a:lnTo>
                    <a:pt x="520" y="652"/>
                  </a:lnTo>
                  <a:lnTo>
                    <a:pt x="535" y="645"/>
                  </a:lnTo>
                  <a:cubicBezTo>
                    <a:pt x="576" y="627"/>
                    <a:pt x="619" y="618"/>
                    <a:pt x="658" y="618"/>
                  </a:cubicBezTo>
                  <a:lnTo>
                    <a:pt x="663" y="618"/>
                  </a:lnTo>
                  <a:lnTo>
                    <a:pt x="664" y="618"/>
                  </a:lnTo>
                  <a:lnTo>
                    <a:pt x="672" y="618"/>
                  </a:lnTo>
                  <a:lnTo>
                    <a:pt x="672" y="619"/>
                  </a:lnTo>
                  <a:lnTo>
                    <a:pt x="681" y="619"/>
                  </a:lnTo>
                  <a:cubicBezTo>
                    <a:pt x="684" y="620"/>
                    <a:pt x="688" y="620"/>
                    <a:pt x="692" y="621"/>
                  </a:cubicBezTo>
                  <a:lnTo>
                    <a:pt x="701" y="623"/>
                  </a:lnTo>
                  <a:lnTo>
                    <a:pt x="702" y="620"/>
                  </a:lnTo>
                  <a:lnTo>
                    <a:pt x="699" y="619"/>
                  </a:lnTo>
                  <a:cubicBezTo>
                    <a:pt x="599" y="587"/>
                    <a:pt x="525" y="493"/>
                    <a:pt x="525" y="381"/>
                  </a:cubicBezTo>
                  <a:cubicBezTo>
                    <a:pt x="525" y="242"/>
                    <a:pt x="637" y="131"/>
                    <a:pt x="772" y="131"/>
                  </a:cubicBezTo>
                  <a:cubicBezTo>
                    <a:pt x="806" y="131"/>
                    <a:pt x="838" y="138"/>
                    <a:pt x="867" y="150"/>
                  </a:cubicBezTo>
                  <a:lnTo>
                    <a:pt x="868" y="150"/>
                  </a:lnTo>
                  <a:lnTo>
                    <a:pt x="869" y="150"/>
                  </a:lnTo>
                  <a:cubicBezTo>
                    <a:pt x="871" y="149"/>
                    <a:pt x="873" y="148"/>
                    <a:pt x="875" y="146"/>
                  </a:cubicBezTo>
                  <a:cubicBezTo>
                    <a:pt x="883" y="142"/>
                    <a:pt x="895" y="135"/>
                    <a:pt x="907" y="127"/>
                  </a:cubicBezTo>
                  <a:cubicBezTo>
                    <a:pt x="926" y="115"/>
                    <a:pt x="946" y="95"/>
                    <a:pt x="950" y="87"/>
                  </a:cubicBezTo>
                  <a:cubicBezTo>
                    <a:pt x="950" y="83"/>
                    <a:pt x="938" y="63"/>
                    <a:pt x="926" y="51"/>
                  </a:cubicBezTo>
                  <a:cubicBezTo>
                    <a:pt x="919" y="40"/>
                    <a:pt x="903" y="32"/>
                    <a:pt x="899" y="32"/>
                  </a:cubicBezTo>
                  <a:cubicBezTo>
                    <a:pt x="895" y="36"/>
                    <a:pt x="895" y="40"/>
                    <a:pt x="895" y="44"/>
                  </a:cubicBezTo>
                  <a:cubicBezTo>
                    <a:pt x="895" y="47"/>
                    <a:pt x="895" y="55"/>
                    <a:pt x="899" y="55"/>
                  </a:cubicBezTo>
                  <a:cubicBezTo>
                    <a:pt x="907" y="59"/>
                    <a:pt x="919" y="67"/>
                    <a:pt x="922" y="67"/>
                  </a:cubicBezTo>
                  <a:cubicBezTo>
                    <a:pt x="930" y="71"/>
                    <a:pt x="930" y="71"/>
                    <a:pt x="930" y="71"/>
                  </a:cubicBezTo>
                  <a:cubicBezTo>
                    <a:pt x="919" y="99"/>
                    <a:pt x="919" y="99"/>
                    <a:pt x="919" y="99"/>
                  </a:cubicBezTo>
                  <a:cubicBezTo>
                    <a:pt x="911" y="99"/>
                    <a:pt x="911" y="99"/>
                    <a:pt x="911" y="99"/>
                  </a:cubicBezTo>
                  <a:cubicBezTo>
                    <a:pt x="907" y="99"/>
                    <a:pt x="907" y="99"/>
                    <a:pt x="907" y="99"/>
                  </a:cubicBezTo>
                  <a:cubicBezTo>
                    <a:pt x="907" y="95"/>
                    <a:pt x="907" y="95"/>
                    <a:pt x="907" y="95"/>
                  </a:cubicBezTo>
                  <a:cubicBezTo>
                    <a:pt x="903" y="95"/>
                    <a:pt x="903" y="91"/>
                    <a:pt x="899" y="91"/>
                  </a:cubicBezTo>
                  <a:cubicBezTo>
                    <a:pt x="895" y="87"/>
                    <a:pt x="887" y="87"/>
                    <a:pt x="883" y="83"/>
                  </a:cubicBezTo>
                  <a:cubicBezTo>
                    <a:pt x="867" y="75"/>
                    <a:pt x="863" y="59"/>
                    <a:pt x="863" y="44"/>
                  </a:cubicBezTo>
                  <a:cubicBezTo>
                    <a:pt x="863" y="32"/>
                    <a:pt x="867" y="20"/>
                    <a:pt x="879" y="8"/>
                  </a:cubicBezTo>
                  <a:cubicBezTo>
                    <a:pt x="883" y="0"/>
                    <a:pt x="891" y="0"/>
                    <a:pt x="899"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pic>
          <p:nvPicPr>
            <p:cNvPr id="49" name="图片 48"/>
            <p:cNvPicPr>
              <a:picLocks noChangeAspect="1"/>
            </p:cNvPicPr>
            <p:nvPr userDrawn="1">
              <p:custDataLst>
                <p:tags r:id="rId6"/>
              </p:custDataLst>
            </p:nvPr>
          </p:nvPicPr>
          <p:blipFill rotWithShape="1">
            <a:blip r:embed="rId7"/>
            <a:srcRect/>
            <a:stretch>
              <a:fillRect/>
            </a:stretch>
          </p:blipFill>
          <p:spPr>
            <a:xfrm>
              <a:off x="17168" y="9660"/>
              <a:ext cx="756" cy="682"/>
            </a:xfrm>
            <a:prstGeom prst="rect">
              <a:avLst/>
            </a:prstGeom>
          </p:spPr>
        </p:pic>
        <p:sp>
          <p:nvSpPr>
            <p:cNvPr id="87" name="Freeform 56"/>
            <p:cNvSpPr>
              <a:spLocks noEditPoints="1"/>
            </p:cNvSpPr>
            <p:nvPr userDrawn="1">
              <p:custDataLst>
                <p:tags r:id="rId8"/>
              </p:custDataLst>
            </p:nvPr>
          </p:nvSpPr>
          <p:spPr bwMode="auto">
            <a:xfrm>
              <a:off x="17885" y="9292"/>
              <a:ext cx="963" cy="1415"/>
            </a:xfrm>
            <a:custGeom>
              <a:avLst/>
              <a:gdLst>
                <a:gd name="T0" fmla="*/ 0 w 112"/>
                <a:gd name="T1" fmla="*/ 55 h 110"/>
                <a:gd name="T2" fmla="*/ 56 w 112"/>
                <a:gd name="T3" fmla="*/ 0 h 110"/>
                <a:gd name="T4" fmla="*/ 56 w 112"/>
                <a:gd name="T5" fmla="*/ 0 h 110"/>
                <a:gd name="T6" fmla="*/ 112 w 112"/>
                <a:gd name="T7" fmla="*/ 55 h 110"/>
                <a:gd name="T8" fmla="*/ 112 w 112"/>
                <a:gd name="T9" fmla="*/ 55 h 110"/>
                <a:gd name="T10" fmla="*/ 56 w 112"/>
                <a:gd name="T11" fmla="*/ 110 h 110"/>
                <a:gd name="T12" fmla="*/ 56 w 112"/>
                <a:gd name="T13" fmla="*/ 110 h 110"/>
                <a:gd name="T14" fmla="*/ 0 w 112"/>
                <a:gd name="T15" fmla="*/ 55 h 110"/>
                <a:gd name="T16" fmla="*/ 4 w 112"/>
                <a:gd name="T17" fmla="*/ 55 h 110"/>
                <a:gd name="T18" fmla="*/ 56 w 112"/>
                <a:gd name="T19" fmla="*/ 106 h 110"/>
                <a:gd name="T20" fmla="*/ 56 w 112"/>
                <a:gd name="T21" fmla="*/ 106 h 110"/>
                <a:gd name="T22" fmla="*/ 108 w 112"/>
                <a:gd name="T23" fmla="*/ 55 h 110"/>
                <a:gd name="T24" fmla="*/ 108 w 112"/>
                <a:gd name="T25" fmla="*/ 55 h 110"/>
                <a:gd name="T26" fmla="*/ 56 w 112"/>
                <a:gd name="T27" fmla="*/ 4 h 110"/>
                <a:gd name="T28" fmla="*/ 56 w 112"/>
                <a:gd name="T29" fmla="*/ 4 h 110"/>
                <a:gd name="T30" fmla="*/ 4 w 112"/>
                <a:gd name="T31"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3" h="1415">
                  <a:moveTo>
                    <a:pt x="425" y="601"/>
                  </a:moveTo>
                  <a:lnTo>
                    <a:pt x="436" y="710"/>
                  </a:lnTo>
                  <a:lnTo>
                    <a:pt x="463" y="739"/>
                  </a:lnTo>
                  <a:lnTo>
                    <a:pt x="463" y="716"/>
                  </a:lnTo>
                  <a:lnTo>
                    <a:pt x="425" y="601"/>
                  </a:lnTo>
                  <a:close/>
                  <a:moveTo>
                    <a:pt x="462" y="492"/>
                  </a:moveTo>
                  <a:lnTo>
                    <a:pt x="450" y="546"/>
                  </a:lnTo>
                  <a:lnTo>
                    <a:pt x="428" y="518"/>
                  </a:lnTo>
                  <a:lnTo>
                    <a:pt x="490" y="713"/>
                  </a:lnTo>
                  <a:lnTo>
                    <a:pt x="490" y="811"/>
                  </a:lnTo>
                  <a:lnTo>
                    <a:pt x="412" y="726"/>
                  </a:lnTo>
                  <a:lnTo>
                    <a:pt x="408" y="723"/>
                  </a:lnTo>
                  <a:lnTo>
                    <a:pt x="408" y="720"/>
                  </a:lnTo>
                  <a:lnTo>
                    <a:pt x="392" y="524"/>
                  </a:lnTo>
                  <a:lnTo>
                    <a:pt x="375" y="556"/>
                  </a:lnTo>
                  <a:lnTo>
                    <a:pt x="352" y="516"/>
                  </a:lnTo>
                  <a:lnTo>
                    <a:pt x="350" y="519"/>
                  </a:lnTo>
                  <a:cubicBezTo>
                    <a:pt x="349" y="523"/>
                    <a:pt x="347" y="526"/>
                    <a:pt x="345" y="529"/>
                  </a:cubicBezTo>
                  <a:lnTo>
                    <a:pt x="344" y="533"/>
                  </a:lnTo>
                  <a:lnTo>
                    <a:pt x="344" y="533"/>
                  </a:lnTo>
                  <a:lnTo>
                    <a:pt x="344" y="533"/>
                  </a:lnTo>
                  <a:lnTo>
                    <a:pt x="341" y="540"/>
                  </a:lnTo>
                  <a:cubicBezTo>
                    <a:pt x="327" y="578"/>
                    <a:pt x="320" y="628"/>
                    <a:pt x="320" y="679"/>
                  </a:cubicBezTo>
                  <a:cubicBezTo>
                    <a:pt x="320" y="683"/>
                    <a:pt x="320" y="683"/>
                    <a:pt x="320" y="683"/>
                  </a:cubicBezTo>
                  <a:cubicBezTo>
                    <a:pt x="320" y="727"/>
                    <a:pt x="347" y="778"/>
                    <a:pt x="385" y="818"/>
                  </a:cubicBezTo>
                  <a:cubicBezTo>
                    <a:pt x="422" y="856"/>
                    <a:pt x="470" y="883"/>
                    <a:pt x="500" y="883"/>
                  </a:cubicBezTo>
                  <a:cubicBezTo>
                    <a:pt x="500" y="883"/>
                    <a:pt x="500" y="883"/>
                    <a:pt x="504" y="883"/>
                  </a:cubicBezTo>
                  <a:cubicBezTo>
                    <a:pt x="524" y="883"/>
                    <a:pt x="548" y="865"/>
                    <a:pt x="567" y="837"/>
                  </a:cubicBezTo>
                  <a:lnTo>
                    <a:pt x="573" y="828"/>
                  </a:lnTo>
                  <a:lnTo>
                    <a:pt x="572" y="827"/>
                  </a:lnTo>
                  <a:cubicBezTo>
                    <a:pt x="561" y="814"/>
                    <a:pt x="561" y="814"/>
                    <a:pt x="561" y="814"/>
                  </a:cubicBezTo>
                  <a:cubicBezTo>
                    <a:pt x="571" y="811"/>
                    <a:pt x="571" y="811"/>
                    <a:pt x="571" y="811"/>
                  </a:cubicBezTo>
                  <a:cubicBezTo>
                    <a:pt x="571" y="811"/>
                    <a:pt x="575" y="811"/>
                    <a:pt x="575" y="811"/>
                  </a:cubicBezTo>
                  <a:cubicBezTo>
                    <a:pt x="577" y="808"/>
                    <a:pt x="580" y="806"/>
                    <a:pt x="584" y="803"/>
                  </a:cubicBezTo>
                  <a:lnTo>
                    <a:pt x="587" y="801"/>
                  </a:lnTo>
                  <a:lnTo>
                    <a:pt x="588" y="799"/>
                  </a:lnTo>
                  <a:cubicBezTo>
                    <a:pt x="601" y="769"/>
                    <a:pt x="609" y="733"/>
                    <a:pt x="609" y="700"/>
                  </a:cubicBezTo>
                  <a:cubicBezTo>
                    <a:pt x="609" y="679"/>
                    <a:pt x="605" y="662"/>
                    <a:pt x="602" y="649"/>
                  </a:cubicBezTo>
                  <a:cubicBezTo>
                    <a:pt x="602" y="645"/>
                    <a:pt x="602" y="645"/>
                    <a:pt x="602" y="645"/>
                  </a:cubicBezTo>
                  <a:cubicBezTo>
                    <a:pt x="579" y="577"/>
                    <a:pt x="520" y="518"/>
                    <a:pt x="463" y="492"/>
                  </a:cubicBezTo>
                  <a:lnTo>
                    <a:pt x="462" y="492"/>
                  </a:lnTo>
                  <a:close/>
                  <a:moveTo>
                    <a:pt x="383" y="485"/>
                  </a:moveTo>
                  <a:lnTo>
                    <a:pt x="383" y="485"/>
                  </a:lnTo>
                  <a:cubicBezTo>
                    <a:pt x="379" y="487"/>
                    <a:pt x="376" y="489"/>
                    <a:pt x="374" y="491"/>
                  </a:cubicBezTo>
                  <a:lnTo>
                    <a:pt x="372" y="492"/>
                  </a:lnTo>
                  <a:lnTo>
                    <a:pt x="375" y="499"/>
                  </a:lnTo>
                  <a:lnTo>
                    <a:pt x="383" y="485"/>
                  </a:lnTo>
                  <a:close/>
                  <a:moveTo>
                    <a:pt x="296" y="407"/>
                  </a:moveTo>
                  <a:lnTo>
                    <a:pt x="296" y="407"/>
                  </a:lnTo>
                  <a:cubicBezTo>
                    <a:pt x="296" y="407"/>
                    <a:pt x="296" y="407"/>
                    <a:pt x="296" y="407"/>
                  </a:cubicBezTo>
                  <a:lnTo>
                    <a:pt x="296" y="407"/>
                  </a:lnTo>
                  <a:close/>
                  <a:moveTo>
                    <a:pt x="316" y="404"/>
                  </a:moveTo>
                  <a:cubicBezTo>
                    <a:pt x="316" y="407"/>
                    <a:pt x="315" y="409"/>
                    <a:pt x="315" y="410"/>
                  </a:cubicBezTo>
                  <a:lnTo>
                    <a:pt x="314" y="411"/>
                  </a:lnTo>
                  <a:lnTo>
                    <a:pt x="318" y="409"/>
                  </a:lnTo>
                  <a:lnTo>
                    <a:pt x="319" y="409"/>
                  </a:lnTo>
                  <a:lnTo>
                    <a:pt x="318" y="406"/>
                  </a:lnTo>
                  <a:cubicBezTo>
                    <a:pt x="318" y="406"/>
                    <a:pt x="317" y="405"/>
                    <a:pt x="316" y="404"/>
                  </a:cubicBezTo>
                  <a:close/>
                  <a:moveTo>
                    <a:pt x="279" y="390"/>
                  </a:moveTo>
                  <a:cubicBezTo>
                    <a:pt x="279" y="394"/>
                    <a:pt x="279" y="394"/>
                    <a:pt x="275" y="394"/>
                  </a:cubicBezTo>
                  <a:cubicBezTo>
                    <a:pt x="274" y="395"/>
                    <a:pt x="273" y="397"/>
                    <a:pt x="272" y="398"/>
                  </a:cubicBezTo>
                  <a:lnTo>
                    <a:pt x="272" y="399"/>
                  </a:lnTo>
                  <a:lnTo>
                    <a:pt x="284" y="407"/>
                  </a:lnTo>
                  <a:lnTo>
                    <a:pt x="289" y="410"/>
                  </a:lnTo>
                  <a:lnTo>
                    <a:pt x="289" y="409"/>
                  </a:lnTo>
                  <a:cubicBezTo>
                    <a:pt x="289" y="407"/>
                    <a:pt x="289" y="407"/>
                    <a:pt x="289" y="407"/>
                  </a:cubicBezTo>
                  <a:cubicBezTo>
                    <a:pt x="289" y="407"/>
                    <a:pt x="289" y="404"/>
                    <a:pt x="289" y="404"/>
                  </a:cubicBezTo>
                  <a:cubicBezTo>
                    <a:pt x="289" y="400"/>
                    <a:pt x="289" y="400"/>
                    <a:pt x="289" y="397"/>
                  </a:cubicBezTo>
                  <a:cubicBezTo>
                    <a:pt x="289" y="397"/>
                    <a:pt x="286" y="394"/>
                    <a:pt x="282" y="390"/>
                  </a:cubicBezTo>
                  <a:cubicBezTo>
                    <a:pt x="282" y="390"/>
                    <a:pt x="282" y="390"/>
                    <a:pt x="279" y="390"/>
                  </a:cubicBezTo>
                  <a:close/>
                  <a:moveTo>
                    <a:pt x="323" y="340"/>
                  </a:moveTo>
                  <a:cubicBezTo>
                    <a:pt x="322" y="340"/>
                    <a:pt x="321" y="340"/>
                    <a:pt x="321" y="340"/>
                  </a:cubicBezTo>
                  <a:cubicBezTo>
                    <a:pt x="317" y="340"/>
                    <a:pt x="317" y="340"/>
                    <a:pt x="317" y="340"/>
                  </a:cubicBezTo>
                  <a:cubicBezTo>
                    <a:pt x="314" y="340"/>
                    <a:pt x="310" y="343"/>
                    <a:pt x="303" y="347"/>
                  </a:cubicBezTo>
                  <a:cubicBezTo>
                    <a:pt x="297" y="350"/>
                    <a:pt x="286" y="357"/>
                    <a:pt x="276" y="360"/>
                  </a:cubicBezTo>
                  <a:cubicBezTo>
                    <a:pt x="266" y="365"/>
                    <a:pt x="257" y="371"/>
                    <a:pt x="249" y="376"/>
                  </a:cubicBezTo>
                  <a:lnTo>
                    <a:pt x="248" y="377"/>
                  </a:lnTo>
                  <a:lnTo>
                    <a:pt x="249" y="379"/>
                  </a:lnTo>
                  <a:lnTo>
                    <a:pt x="252" y="382"/>
                  </a:lnTo>
                  <a:lnTo>
                    <a:pt x="252" y="381"/>
                  </a:lnTo>
                  <a:cubicBezTo>
                    <a:pt x="253" y="379"/>
                    <a:pt x="256" y="377"/>
                    <a:pt x="258" y="377"/>
                  </a:cubicBezTo>
                  <a:cubicBezTo>
                    <a:pt x="262" y="370"/>
                    <a:pt x="272" y="363"/>
                    <a:pt x="282" y="363"/>
                  </a:cubicBezTo>
                  <a:cubicBezTo>
                    <a:pt x="289" y="363"/>
                    <a:pt x="296" y="366"/>
                    <a:pt x="303" y="370"/>
                  </a:cubicBezTo>
                  <a:cubicBezTo>
                    <a:pt x="303" y="373"/>
                    <a:pt x="306" y="373"/>
                    <a:pt x="306" y="377"/>
                  </a:cubicBezTo>
                  <a:cubicBezTo>
                    <a:pt x="310" y="377"/>
                    <a:pt x="310" y="377"/>
                    <a:pt x="310" y="377"/>
                  </a:cubicBezTo>
                  <a:cubicBezTo>
                    <a:pt x="310" y="377"/>
                    <a:pt x="313" y="377"/>
                    <a:pt x="313" y="377"/>
                  </a:cubicBezTo>
                  <a:cubicBezTo>
                    <a:pt x="316" y="377"/>
                    <a:pt x="320" y="377"/>
                    <a:pt x="323" y="380"/>
                  </a:cubicBezTo>
                  <a:cubicBezTo>
                    <a:pt x="333" y="383"/>
                    <a:pt x="339" y="390"/>
                    <a:pt x="343" y="397"/>
                  </a:cubicBezTo>
                  <a:lnTo>
                    <a:pt x="343" y="397"/>
                  </a:lnTo>
                  <a:lnTo>
                    <a:pt x="343" y="397"/>
                  </a:lnTo>
                  <a:cubicBezTo>
                    <a:pt x="392" y="374"/>
                    <a:pt x="392" y="374"/>
                    <a:pt x="392" y="374"/>
                  </a:cubicBezTo>
                  <a:cubicBezTo>
                    <a:pt x="389" y="371"/>
                    <a:pt x="385" y="364"/>
                    <a:pt x="382" y="357"/>
                  </a:cubicBezTo>
                  <a:cubicBezTo>
                    <a:pt x="379" y="354"/>
                    <a:pt x="336" y="339"/>
                    <a:pt x="323" y="340"/>
                  </a:cubicBezTo>
                  <a:close/>
                  <a:moveTo>
                    <a:pt x="242" y="214"/>
                  </a:moveTo>
                  <a:lnTo>
                    <a:pt x="249" y="214"/>
                  </a:lnTo>
                  <a:lnTo>
                    <a:pt x="266" y="214"/>
                  </a:lnTo>
                  <a:lnTo>
                    <a:pt x="266" y="241"/>
                  </a:lnTo>
                  <a:lnTo>
                    <a:pt x="259" y="241"/>
                  </a:lnTo>
                  <a:lnTo>
                    <a:pt x="249" y="241"/>
                  </a:lnTo>
                  <a:lnTo>
                    <a:pt x="242" y="241"/>
                  </a:lnTo>
                  <a:lnTo>
                    <a:pt x="242" y="214"/>
                  </a:lnTo>
                  <a:close/>
                  <a:moveTo>
                    <a:pt x="374" y="99"/>
                  </a:moveTo>
                  <a:cubicBezTo>
                    <a:pt x="279" y="99"/>
                    <a:pt x="204" y="174"/>
                    <a:pt x="204" y="266"/>
                  </a:cubicBezTo>
                  <a:cubicBezTo>
                    <a:pt x="204" y="296"/>
                    <a:pt x="212" y="324"/>
                    <a:pt x="226" y="348"/>
                  </a:cubicBezTo>
                  <a:lnTo>
                    <a:pt x="232" y="356"/>
                  </a:lnTo>
                  <a:lnTo>
                    <a:pt x="233" y="356"/>
                  </a:lnTo>
                  <a:cubicBezTo>
                    <a:pt x="234" y="355"/>
                    <a:pt x="235" y="354"/>
                    <a:pt x="235" y="354"/>
                  </a:cubicBezTo>
                  <a:cubicBezTo>
                    <a:pt x="242" y="350"/>
                    <a:pt x="252" y="343"/>
                    <a:pt x="263" y="337"/>
                  </a:cubicBezTo>
                  <a:cubicBezTo>
                    <a:pt x="283" y="327"/>
                    <a:pt x="303" y="313"/>
                    <a:pt x="317" y="313"/>
                  </a:cubicBezTo>
                  <a:cubicBezTo>
                    <a:pt x="317" y="313"/>
                    <a:pt x="317" y="313"/>
                    <a:pt x="321" y="313"/>
                  </a:cubicBezTo>
                  <a:cubicBezTo>
                    <a:pt x="338" y="313"/>
                    <a:pt x="382" y="323"/>
                    <a:pt x="402" y="340"/>
                  </a:cubicBezTo>
                  <a:cubicBezTo>
                    <a:pt x="416" y="354"/>
                    <a:pt x="423" y="374"/>
                    <a:pt x="423" y="377"/>
                  </a:cubicBezTo>
                  <a:cubicBezTo>
                    <a:pt x="426" y="391"/>
                    <a:pt x="426" y="391"/>
                    <a:pt x="426" y="391"/>
                  </a:cubicBezTo>
                  <a:cubicBezTo>
                    <a:pt x="389" y="408"/>
                    <a:pt x="363" y="419"/>
                    <a:pt x="346" y="427"/>
                  </a:cubicBezTo>
                  <a:lnTo>
                    <a:pt x="342" y="429"/>
                  </a:lnTo>
                  <a:lnTo>
                    <a:pt x="352" y="431"/>
                  </a:lnTo>
                  <a:cubicBezTo>
                    <a:pt x="359" y="431"/>
                    <a:pt x="367" y="432"/>
                    <a:pt x="374" y="432"/>
                  </a:cubicBezTo>
                  <a:cubicBezTo>
                    <a:pt x="466" y="432"/>
                    <a:pt x="544" y="357"/>
                    <a:pt x="544" y="266"/>
                  </a:cubicBezTo>
                  <a:cubicBezTo>
                    <a:pt x="544" y="174"/>
                    <a:pt x="466" y="99"/>
                    <a:pt x="374" y="99"/>
                  </a:cubicBezTo>
                  <a:close/>
                  <a:moveTo>
                    <a:pt x="217" y="0"/>
                  </a:moveTo>
                  <a:cubicBezTo>
                    <a:pt x="217" y="10"/>
                    <a:pt x="217" y="10"/>
                    <a:pt x="217" y="10"/>
                  </a:cubicBezTo>
                  <a:cubicBezTo>
                    <a:pt x="217" y="24"/>
                    <a:pt x="217" y="24"/>
                    <a:pt x="217" y="24"/>
                  </a:cubicBezTo>
                  <a:cubicBezTo>
                    <a:pt x="217" y="27"/>
                    <a:pt x="214" y="27"/>
                    <a:pt x="214" y="27"/>
                  </a:cubicBezTo>
                  <a:cubicBezTo>
                    <a:pt x="214" y="27"/>
                    <a:pt x="214" y="27"/>
                    <a:pt x="214" y="31"/>
                  </a:cubicBezTo>
                  <a:cubicBezTo>
                    <a:pt x="214" y="31"/>
                    <a:pt x="211" y="31"/>
                    <a:pt x="211" y="31"/>
                  </a:cubicBezTo>
                  <a:cubicBezTo>
                    <a:pt x="211" y="31"/>
                    <a:pt x="207" y="31"/>
                    <a:pt x="207" y="31"/>
                  </a:cubicBezTo>
                  <a:cubicBezTo>
                    <a:pt x="204" y="31"/>
                    <a:pt x="200" y="31"/>
                    <a:pt x="197" y="31"/>
                  </a:cubicBezTo>
                  <a:cubicBezTo>
                    <a:pt x="187" y="34"/>
                    <a:pt x="177" y="38"/>
                    <a:pt x="173" y="38"/>
                  </a:cubicBezTo>
                  <a:cubicBezTo>
                    <a:pt x="173" y="41"/>
                    <a:pt x="173" y="41"/>
                    <a:pt x="177" y="44"/>
                  </a:cubicBezTo>
                  <a:cubicBezTo>
                    <a:pt x="207" y="68"/>
                    <a:pt x="265" y="92"/>
                    <a:pt x="275" y="96"/>
                  </a:cubicBezTo>
                  <a:cubicBezTo>
                    <a:pt x="276" y="96"/>
                    <a:pt x="277" y="96"/>
                    <a:pt x="277" y="96"/>
                  </a:cubicBezTo>
                  <a:lnTo>
                    <a:pt x="279" y="96"/>
                  </a:lnTo>
                  <a:lnTo>
                    <a:pt x="283" y="93"/>
                  </a:lnTo>
                  <a:lnTo>
                    <a:pt x="291" y="90"/>
                  </a:lnTo>
                  <a:lnTo>
                    <a:pt x="289" y="88"/>
                  </a:lnTo>
                  <a:cubicBezTo>
                    <a:pt x="282" y="83"/>
                    <a:pt x="273" y="73"/>
                    <a:pt x="259" y="54"/>
                  </a:cubicBezTo>
                  <a:cubicBezTo>
                    <a:pt x="260" y="53"/>
                    <a:pt x="261" y="53"/>
                    <a:pt x="261" y="53"/>
                  </a:cubicBezTo>
                  <a:lnTo>
                    <a:pt x="262" y="53"/>
                  </a:lnTo>
                  <a:lnTo>
                    <a:pt x="262" y="52"/>
                  </a:lnTo>
                  <a:lnTo>
                    <a:pt x="263" y="52"/>
                  </a:lnTo>
                  <a:lnTo>
                    <a:pt x="264" y="51"/>
                  </a:lnTo>
                  <a:lnTo>
                    <a:pt x="264" y="51"/>
                  </a:lnTo>
                  <a:lnTo>
                    <a:pt x="265" y="51"/>
                  </a:lnTo>
                  <a:lnTo>
                    <a:pt x="265" y="51"/>
                  </a:lnTo>
                  <a:lnTo>
                    <a:pt x="264" y="51"/>
                  </a:lnTo>
                  <a:lnTo>
                    <a:pt x="264" y="52"/>
                  </a:lnTo>
                  <a:lnTo>
                    <a:pt x="263" y="52"/>
                  </a:lnTo>
                  <a:lnTo>
                    <a:pt x="263" y="52"/>
                  </a:lnTo>
                  <a:lnTo>
                    <a:pt x="262" y="53"/>
                  </a:lnTo>
                  <a:lnTo>
                    <a:pt x="261" y="53"/>
                  </a:lnTo>
                  <a:cubicBezTo>
                    <a:pt x="259" y="54"/>
                    <a:pt x="259" y="54"/>
                    <a:pt x="259" y="54"/>
                  </a:cubicBezTo>
                  <a:cubicBezTo>
                    <a:pt x="256" y="47"/>
                    <a:pt x="249" y="37"/>
                    <a:pt x="249" y="30"/>
                  </a:cubicBezTo>
                  <a:cubicBezTo>
                    <a:pt x="249" y="13"/>
                    <a:pt x="263" y="6"/>
                    <a:pt x="269" y="3"/>
                  </a:cubicBezTo>
                  <a:cubicBezTo>
                    <a:pt x="280" y="3"/>
                    <a:pt x="286" y="3"/>
                    <a:pt x="293" y="3"/>
                  </a:cubicBezTo>
                  <a:cubicBezTo>
                    <a:pt x="297" y="3"/>
                    <a:pt x="297" y="3"/>
                    <a:pt x="300" y="3"/>
                  </a:cubicBezTo>
                  <a:cubicBezTo>
                    <a:pt x="307" y="3"/>
                    <a:pt x="307" y="3"/>
                    <a:pt x="307" y="3"/>
                  </a:cubicBezTo>
                  <a:cubicBezTo>
                    <a:pt x="303" y="30"/>
                    <a:pt x="303" y="30"/>
                    <a:pt x="303" y="30"/>
                  </a:cubicBezTo>
                  <a:cubicBezTo>
                    <a:pt x="297" y="30"/>
                    <a:pt x="297" y="30"/>
                    <a:pt x="297" y="30"/>
                  </a:cubicBezTo>
                  <a:cubicBezTo>
                    <a:pt x="297" y="30"/>
                    <a:pt x="297" y="30"/>
                    <a:pt x="293" y="30"/>
                  </a:cubicBezTo>
                  <a:cubicBezTo>
                    <a:pt x="290" y="30"/>
                    <a:pt x="283" y="30"/>
                    <a:pt x="280" y="30"/>
                  </a:cubicBezTo>
                  <a:cubicBezTo>
                    <a:pt x="280" y="34"/>
                    <a:pt x="280" y="37"/>
                    <a:pt x="283" y="37"/>
                  </a:cubicBezTo>
                  <a:cubicBezTo>
                    <a:pt x="293" y="54"/>
                    <a:pt x="300" y="61"/>
                    <a:pt x="307" y="67"/>
                  </a:cubicBezTo>
                  <a:cubicBezTo>
                    <a:pt x="310" y="67"/>
                    <a:pt x="310" y="71"/>
                    <a:pt x="310" y="71"/>
                  </a:cubicBezTo>
                  <a:cubicBezTo>
                    <a:pt x="317" y="71"/>
                    <a:pt x="317" y="71"/>
                    <a:pt x="317" y="71"/>
                  </a:cubicBezTo>
                  <a:cubicBezTo>
                    <a:pt x="314" y="78"/>
                    <a:pt x="314" y="78"/>
                    <a:pt x="314" y="78"/>
                  </a:cubicBezTo>
                  <a:cubicBezTo>
                    <a:pt x="314" y="81"/>
                    <a:pt x="314" y="81"/>
                    <a:pt x="314" y="81"/>
                  </a:cubicBezTo>
                  <a:lnTo>
                    <a:pt x="314" y="81"/>
                  </a:lnTo>
                  <a:lnTo>
                    <a:pt x="315" y="81"/>
                  </a:lnTo>
                  <a:cubicBezTo>
                    <a:pt x="334" y="75"/>
                    <a:pt x="354" y="72"/>
                    <a:pt x="374" y="72"/>
                  </a:cubicBezTo>
                  <a:cubicBezTo>
                    <a:pt x="483" y="72"/>
                    <a:pt x="571" y="157"/>
                    <a:pt x="571" y="266"/>
                  </a:cubicBezTo>
                  <a:cubicBezTo>
                    <a:pt x="571" y="354"/>
                    <a:pt x="508" y="431"/>
                    <a:pt x="423" y="453"/>
                  </a:cubicBezTo>
                  <a:lnTo>
                    <a:pt x="423" y="453"/>
                  </a:lnTo>
                  <a:lnTo>
                    <a:pt x="425" y="453"/>
                  </a:lnTo>
                  <a:cubicBezTo>
                    <a:pt x="428" y="453"/>
                    <a:pt x="432" y="454"/>
                    <a:pt x="436" y="455"/>
                  </a:cubicBezTo>
                  <a:lnTo>
                    <a:pt x="439" y="455"/>
                  </a:lnTo>
                  <a:lnTo>
                    <a:pt x="439" y="455"/>
                  </a:lnTo>
                  <a:lnTo>
                    <a:pt x="856" y="307"/>
                  </a:lnTo>
                  <a:lnTo>
                    <a:pt x="878" y="258"/>
                  </a:lnTo>
                  <a:lnTo>
                    <a:pt x="902" y="272"/>
                  </a:lnTo>
                  <a:lnTo>
                    <a:pt x="894" y="291"/>
                  </a:lnTo>
                  <a:lnTo>
                    <a:pt x="919" y="279"/>
                  </a:lnTo>
                  <a:lnTo>
                    <a:pt x="929" y="306"/>
                  </a:lnTo>
                  <a:lnTo>
                    <a:pt x="946" y="306"/>
                  </a:lnTo>
                  <a:lnTo>
                    <a:pt x="946" y="332"/>
                  </a:lnTo>
                  <a:lnTo>
                    <a:pt x="872" y="332"/>
                  </a:lnTo>
                  <a:lnTo>
                    <a:pt x="479" y="469"/>
                  </a:lnTo>
                  <a:lnTo>
                    <a:pt x="486" y="472"/>
                  </a:lnTo>
                  <a:cubicBezTo>
                    <a:pt x="546" y="502"/>
                    <a:pt x="602" y="563"/>
                    <a:pt x="626" y="632"/>
                  </a:cubicBezTo>
                  <a:cubicBezTo>
                    <a:pt x="626" y="639"/>
                    <a:pt x="626" y="639"/>
                    <a:pt x="626" y="639"/>
                  </a:cubicBezTo>
                  <a:cubicBezTo>
                    <a:pt x="626" y="639"/>
                    <a:pt x="626" y="639"/>
                    <a:pt x="629" y="639"/>
                  </a:cubicBezTo>
                  <a:cubicBezTo>
                    <a:pt x="629" y="645"/>
                    <a:pt x="629" y="645"/>
                    <a:pt x="629" y="645"/>
                  </a:cubicBezTo>
                  <a:cubicBezTo>
                    <a:pt x="633" y="662"/>
                    <a:pt x="636" y="679"/>
                    <a:pt x="636" y="700"/>
                  </a:cubicBezTo>
                  <a:cubicBezTo>
                    <a:pt x="636" y="724"/>
                    <a:pt x="633" y="749"/>
                    <a:pt x="626" y="774"/>
                  </a:cubicBezTo>
                  <a:lnTo>
                    <a:pt x="626" y="776"/>
                  </a:lnTo>
                  <a:lnTo>
                    <a:pt x="629" y="774"/>
                  </a:lnTo>
                  <a:cubicBezTo>
                    <a:pt x="663" y="756"/>
                    <a:pt x="704" y="736"/>
                    <a:pt x="742" y="736"/>
                  </a:cubicBezTo>
                  <a:cubicBezTo>
                    <a:pt x="755" y="736"/>
                    <a:pt x="772" y="739"/>
                    <a:pt x="786" y="750"/>
                  </a:cubicBezTo>
                  <a:cubicBezTo>
                    <a:pt x="834" y="784"/>
                    <a:pt x="868" y="831"/>
                    <a:pt x="881" y="852"/>
                  </a:cubicBezTo>
                  <a:cubicBezTo>
                    <a:pt x="949" y="821"/>
                    <a:pt x="949" y="821"/>
                    <a:pt x="949" y="821"/>
                  </a:cubicBezTo>
                  <a:cubicBezTo>
                    <a:pt x="963" y="845"/>
                    <a:pt x="963" y="845"/>
                    <a:pt x="963" y="845"/>
                  </a:cubicBezTo>
                  <a:cubicBezTo>
                    <a:pt x="871" y="886"/>
                    <a:pt x="871" y="886"/>
                    <a:pt x="871" y="886"/>
                  </a:cubicBezTo>
                  <a:cubicBezTo>
                    <a:pt x="868" y="883"/>
                    <a:pt x="868" y="883"/>
                    <a:pt x="868" y="883"/>
                  </a:cubicBezTo>
                  <a:cubicBezTo>
                    <a:pt x="864" y="876"/>
                    <a:pt x="864" y="876"/>
                    <a:pt x="864" y="876"/>
                  </a:cubicBezTo>
                  <a:lnTo>
                    <a:pt x="866" y="875"/>
                  </a:lnTo>
                  <a:lnTo>
                    <a:pt x="866" y="875"/>
                  </a:lnTo>
                  <a:lnTo>
                    <a:pt x="867" y="874"/>
                  </a:lnTo>
                  <a:cubicBezTo>
                    <a:pt x="868" y="874"/>
                    <a:pt x="868" y="874"/>
                    <a:pt x="869" y="873"/>
                  </a:cubicBezTo>
                  <a:lnTo>
                    <a:pt x="869" y="873"/>
                  </a:lnTo>
                  <a:lnTo>
                    <a:pt x="869" y="873"/>
                  </a:lnTo>
                  <a:lnTo>
                    <a:pt x="870" y="873"/>
                  </a:lnTo>
                  <a:lnTo>
                    <a:pt x="870" y="873"/>
                  </a:lnTo>
                  <a:cubicBezTo>
                    <a:pt x="871" y="872"/>
                    <a:pt x="871" y="872"/>
                    <a:pt x="871" y="872"/>
                  </a:cubicBezTo>
                  <a:cubicBezTo>
                    <a:pt x="871" y="872"/>
                    <a:pt x="871" y="872"/>
                    <a:pt x="871" y="872"/>
                  </a:cubicBezTo>
                  <a:lnTo>
                    <a:pt x="871" y="872"/>
                  </a:lnTo>
                  <a:lnTo>
                    <a:pt x="871" y="872"/>
                  </a:lnTo>
                  <a:lnTo>
                    <a:pt x="870" y="873"/>
                  </a:lnTo>
                  <a:lnTo>
                    <a:pt x="869" y="873"/>
                  </a:lnTo>
                  <a:lnTo>
                    <a:pt x="868" y="874"/>
                  </a:lnTo>
                  <a:cubicBezTo>
                    <a:pt x="868" y="874"/>
                    <a:pt x="867" y="874"/>
                    <a:pt x="866" y="875"/>
                  </a:cubicBezTo>
                  <a:lnTo>
                    <a:pt x="866" y="875"/>
                  </a:lnTo>
                  <a:lnTo>
                    <a:pt x="866" y="875"/>
                  </a:lnTo>
                  <a:lnTo>
                    <a:pt x="866" y="875"/>
                  </a:lnTo>
                  <a:lnTo>
                    <a:pt x="865" y="875"/>
                  </a:lnTo>
                  <a:cubicBezTo>
                    <a:pt x="864" y="876"/>
                    <a:pt x="864" y="876"/>
                    <a:pt x="864" y="876"/>
                  </a:cubicBezTo>
                  <a:cubicBezTo>
                    <a:pt x="864" y="876"/>
                    <a:pt x="864" y="876"/>
                    <a:pt x="864" y="872"/>
                  </a:cubicBezTo>
                  <a:cubicBezTo>
                    <a:pt x="861" y="872"/>
                    <a:pt x="861" y="869"/>
                    <a:pt x="857" y="866"/>
                  </a:cubicBezTo>
                  <a:cubicBezTo>
                    <a:pt x="854" y="859"/>
                    <a:pt x="847" y="849"/>
                    <a:pt x="837" y="838"/>
                  </a:cubicBezTo>
                  <a:cubicBezTo>
                    <a:pt x="823" y="818"/>
                    <a:pt x="796" y="791"/>
                    <a:pt x="769" y="770"/>
                  </a:cubicBezTo>
                  <a:cubicBezTo>
                    <a:pt x="762" y="767"/>
                    <a:pt x="752" y="763"/>
                    <a:pt x="742" y="763"/>
                  </a:cubicBezTo>
                  <a:cubicBezTo>
                    <a:pt x="711" y="763"/>
                    <a:pt x="673" y="780"/>
                    <a:pt x="643" y="797"/>
                  </a:cubicBezTo>
                  <a:cubicBezTo>
                    <a:pt x="631" y="805"/>
                    <a:pt x="621" y="812"/>
                    <a:pt x="612" y="818"/>
                  </a:cubicBezTo>
                  <a:lnTo>
                    <a:pt x="609" y="820"/>
                  </a:lnTo>
                  <a:lnTo>
                    <a:pt x="605" y="829"/>
                  </a:lnTo>
                  <a:cubicBezTo>
                    <a:pt x="581" y="875"/>
                    <a:pt x="545" y="908"/>
                    <a:pt x="500" y="910"/>
                  </a:cubicBezTo>
                  <a:cubicBezTo>
                    <a:pt x="482" y="909"/>
                    <a:pt x="461" y="903"/>
                    <a:pt x="441" y="893"/>
                  </a:cubicBezTo>
                  <a:lnTo>
                    <a:pt x="433" y="889"/>
                  </a:lnTo>
                  <a:lnTo>
                    <a:pt x="433" y="891"/>
                  </a:lnTo>
                  <a:cubicBezTo>
                    <a:pt x="433" y="896"/>
                    <a:pt x="433" y="896"/>
                    <a:pt x="433" y="896"/>
                  </a:cubicBezTo>
                  <a:cubicBezTo>
                    <a:pt x="433" y="896"/>
                    <a:pt x="433" y="899"/>
                    <a:pt x="433" y="906"/>
                  </a:cubicBezTo>
                  <a:cubicBezTo>
                    <a:pt x="433" y="906"/>
                    <a:pt x="433" y="909"/>
                    <a:pt x="433" y="909"/>
                  </a:cubicBezTo>
                  <a:cubicBezTo>
                    <a:pt x="433" y="960"/>
                    <a:pt x="433" y="1150"/>
                    <a:pt x="454" y="1215"/>
                  </a:cubicBezTo>
                  <a:cubicBezTo>
                    <a:pt x="478" y="1300"/>
                    <a:pt x="478" y="1384"/>
                    <a:pt x="478" y="1384"/>
                  </a:cubicBezTo>
                  <a:cubicBezTo>
                    <a:pt x="481" y="1398"/>
                    <a:pt x="481" y="1398"/>
                    <a:pt x="481" y="1398"/>
                  </a:cubicBezTo>
                  <a:cubicBezTo>
                    <a:pt x="399" y="1415"/>
                    <a:pt x="399" y="1415"/>
                    <a:pt x="399" y="1415"/>
                  </a:cubicBezTo>
                  <a:cubicBezTo>
                    <a:pt x="399" y="1408"/>
                    <a:pt x="399" y="1408"/>
                    <a:pt x="399" y="1408"/>
                  </a:cubicBezTo>
                  <a:cubicBezTo>
                    <a:pt x="395" y="1395"/>
                    <a:pt x="395" y="1395"/>
                    <a:pt x="395" y="1395"/>
                  </a:cubicBezTo>
                  <a:cubicBezTo>
                    <a:pt x="392" y="1388"/>
                    <a:pt x="392" y="1388"/>
                    <a:pt x="392" y="1388"/>
                  </a:cubicBezTo>
                  <a:cubicBezTo>
                    <a:pt x="450" y="1374"/>
                    <a:pt x="450" y="1374"/>
                    <a:pt x="450" y="1374"/>
                  </a:cubicBezTo>
                  <a:cubicBezTo>
                    <a:pt x="450" y="1351"/>
                    <a:pt x="443" y="1283"/>
                    <a:pt x="426" y="1222"/>
                  </a:cubicBezTo>
                  <a:cubicBezTo>
                    <a:pt x="406" y="1147"/>
                    <a:pt x="406" y="953"/>
                    <a:pt x="406" y="906"/>
                  </a:cubicBezTo>
                  <a:cubicBezTo>
                    <a:pt x="406" y="906"/>
                    <a:pt x="406" y="903"/>
                    <a:pt x="406" y="903"/>
                  </a:cubicBezTo>
                  <a:cubicBezTo>
                    <a:pt x="406" y="896"/>
                    <a:pt x="406" y="896"/>
                    <a:pt x="406" y="896"/>
                  </a:cubicBezTo>
                  <a:cubicBezTo>
                    <a:pt x="406" y="896"/>
                    <a:pt x="406" y="896"/>
                    <a:pt x="406" y="892"/>
                  </a:cubicBezTo>
                  <a:cubicBezTo>
                    <a:pt x="406" y="889"/>
                    <a:pt x="409" y="889"/>
                    <a:pt x="413" y="889"/>
                  </a:cubicBezTo>
                  <a:cubicBezTo>
                    <a:pt x="428" y="889"/>
                    <a:pt x="432" y="889"/>
                    <a:pt x="433" y="889"/>
                  </a:cubicBezTo>
                  <a:lnTo>
                    <a:pt x="433" y="889"/>
                  </a:lnTo>
                  <a:lnTo>
                    <a:pt x="432" y="889"/>
                  </a:lnTo>
                  <a:cubicBezTo>
                    <a:pt x="363" y="850"/>
                    <a:pt x="296" y="766"/>
                    <a:pt x="293" y="679"/>
                  </a:cubicBezTo>
                  <a:cubicBezTo>
                    <a:pt x="293" y="641"/>
                    <a:pt x="297" y="601"/>
                    <a:pt x="306" y="565"/>
                  </a:cubicBezTo>
                  <a:lnTo>
                    <a:pt x="307" y="560"/>
                  </a:lnTo>
                  <a:lnTo>
                    <a:pt x="88" y="721"/>
                  </a:lnTo>
                  <a:lnTo>
                    <a:pt x="88" y="722"/>
                  </a:lnTo>
                  <a:cubicBezTo>
                    <a:pt x="88" y="724"/>
                    <a:pt x="88" y="726"/>
                    <a:pt x="88" y="730"/>
                  </a:cubicBezTo>
                  <a:cubicBezTo>
                    <a:pt x="88" y="730"/>
                    <a:pt x="88" y="733"/>
                    <a:pt x="88" y="733"/>
                  </a:cubicBezTo>
                  <a:cubicBezTo>
                    <a:pt x="95" y="740"/>
                    <a:pt x="95" y="740"/>
                    <a:pt x="95" y="740"/>
                  </a:cubicBezTo>
                  <a:cubicBezTo>
                    <a:pt x="75" y="760"/>
                    <a:pt x="75" y="760"/>
                    <a:pt x="75" y="760"/>
                  </a:cubicBezTo>
                  <a:cubicBezTo>
                    <a:pt x="71" y="753"/>
                    <a:pt x="71" y="753"/>
                    <a:pt x="71" y="753"/>
                  </a:cubicBezTo>
                  <a:cubicBezTo>
                    <a:pt x="67" y="751"/>
                    <a:pt x="65" y="747"/>
                    <a:pt x="63" y="744"/>
                  </a:cubicBezTo>
                  <a:lnTo>
                    <a:pt x="62" y="740"/>
                  </a:lnTo>
                  <a:lnTo>
                    <a:pt x="17" y="774"/>
                  </a:lnTo>
                  <a:lnTo>
                    <a:pt x="7" y="757"/>
                  </a:lnTo>
                  <a:lnTo>
                    <a:pt x="0" y="754"/>
                  </a:lnTo>
                  <a:lnTo>
                    <a:pt x="323" y="516"/>
                  </a:lnTo>
                  <a:lnTo>
                    <a:pt x="326" y="508"/>
                  </a:lnTo>
                  <a:cubicBezTo>
                    <a:pt x="337" y="488"/>
                    <a:pt x="351" y="471"/>
                    <a:pt x="370" y="461"/>
                  </a:cubicBezTo>
                  <a:lnTo>
                    <a:pt x="374" y="459"/>
                  </a:lnTo>
                  <a:lnTo>
                    <a:pt x="374" y="459"/>
                  </a:lnTo>
                  <a:cubicBezTo>
                    <a:pt x="349" y="459"/>
                    <a:pt x="325" y="454"/>
                    <a:pt x="303" y="446"/>
                  </a:cubicBezTo>
                  <a:lnTo>
                    <a:pt x="296" y="443"/>
                  </a:lnTo>
                  <a:lnTo>
                    <a:pt x="295" y="444"/>
                  </a:lnTo>
                  <a:cubicBezTo>
                    <a:pt x="293" y="448"/>
                    <a:pt x="293" y="448"/>
                    <a:pt x="293" y="448"/>
                  </a:cubicBezTo>
                  <a:lnTo>
                    <a:pt x="292" y="441"/>
                  </a:lnTo>
                  <a:lnTo>
                    <a:pt x="290" y="441"/>
                  </a:lnTo>
                  <a:cubicBezTo>
                    <a:pt x="248" y="421"/>
                    <a:pt x="214" y="387"/>
                    <a:pt x="195" y="345"/>
                  </a:cubicBezTo>
                  <a:lnTo>
                    <a:pt x="191" y="336"/>
                  </a:lnTo>
                  <a:lnTo>
                    <a:pt x="171" y="349"/>
                  </a:lnTo>
                  <a:lnTo>
                    <a:pt x="160" y="332"/>
                  </a:lnTo>
                  <a:lnTo>
                    <a:pt x="157" y="326"/>
                  </a:lnTo>
                  <a:lnTo>
                    <a:pt x="182" y="309"/>
                  </a:lnTo>
                  <a:lnTo>
                    <a:pt x="181" y="302"/>
                  </a:lnTo>
                  <a:cubicBezTo>
                    <a:pt x="178" y="290"/>
                    <a:pt x="177" y="278"/>
                    <a:pt x="177" y="266"/>
                  </a:cubicBezTo>
                  <a:cubicBezTo>
                    <a:pt x="177" y="204"/>
                    <a:pt x="205" y="151"/>
                    <a:pt x="249" y="116"/>
                  </a:cubicBezTo>
                  <a:lnTo>
                    <a:pt x="251" y="114"/>
                  </a:lnTo>
                  <a:lnTo>
                    <a:pt x="249" y="114"/>
                  </a:lnTo>
                  <a:cubicBezTo>
                    <a:pt x="243" y="111"/>
                    <a:pt x="235" y="108"/>
                    <a:pt x="228" y="106"/>
                  </a:cubicBezTo>
                  <a:cubicBezTo>
                    <a:pt x="207" y="96"/>
                    <a:pt x="180" y="82"/>
                    <a:pt x="160" y="65"/>
                  </a:cubicBezTo>
                  <a:lnTo>
                    <a:pt x="161" y="63"/>
                  </a:lnTo>
                  <a:lnTo>
                    <a:pt x="161" y="63"/>
                  </a:lnTo>
                  <a:lnTo>
                    <a:pt x="161" y="61"/>
                  </a:lnTo>
                  <a:lnTo>
                    <a:pt x="162" y="60"/>
                  </a:lnTo>
                  <a:lnTo>
                    <a:pt x="162" y="60"/>
                  </a:lnTo>
                  <a:lnTo>
                    <a:pt x="162" y="60"/>
                  </a:lnTo>
                  <a:cubicBezTo>
                    <a:pt x="163" y="58"/>
                    <a:pt x="163" y="58"/>
                    <a:pt x="163" y="58"/>
                  </a:cubicBezTo>
                  <a:lnTo>
                    <a:pt x="162" y="60"/>
                  </a:lnTo>
                  <a:lnTo>
                    <a:pt x="162" y="61"/>
                  </a:lnTo>
                  <a:lnTo>
                    <a:pt x="161" y="61"/>
                  </a:lnTo>
                  <a:lnTo>
                    <a:pt x="161" y="62"/>
                  </a:lnTo>
                  <a:lnTo>
                    <a:pt x="161" y="63"/>
                  </a:lnTo>
                  <a:lnTo>
                    <a:pt x="160" y="63"/>
                  </a:lnTo>
                  <a:cubicBezTo>
                    <a:pt x="160" y="65"/>
                    <a:pt x="160" y="65"/>
                    <a:pt x="160" y="65"/>
                  </a:cubicBezTo>
                  <a:cubicBezTo>
                    <a:pt x="149" y="58"/>
                    <a:pt x="146" y="48"/>
                    <a:pt x="146" y="38"/>
                  </a:cubicBezTo>
                  <a:cubicBezTo>
                    <a:pt x="146" y="17"/>
                    <a:pt x="170" y="10"/>
                    <a:pt x="180" y="7"/>
                  </a:cubicBezTo>
                  <a:cubicBezTo>
                    <a:pt x="194" y="3"/>
                    <a:pt x="207" y="3"/>
                    <a:pt x="207" y="3"/>
                  </a:cubicBezTo>
                  <a:cubicBezTo>
                    <a:pt x="217" y="0"/>
                    <a:pt x="217" y="0"/>
                    <a:pt x="217"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10" name="矩形 9"/>
          <p:cNvSpPr/>
          <p:nvPr userDrawn="1">
            <p:custDataLst>
              <p:tags r:id="rId9"/>
            </p:custDataLst>
          </p:nvPr>
        </p:nvSpPr>
        <p:spPr>
          <a:xfrm>
            <a:off x="0" y="127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10"/>
            </p:custDataLst>
          </p:nvPr>
        </p:nvSpPr>
        <p:spPr>
          <a:xfrm>
            <a:off x="579600" y="237600"/>
            <a:ext cx="11037600" cy="441964"/>
          </a:xfrm>
        </p:spPr>
        <p:txBody>
          <a:bodyPr>
            <a:normAutofit/>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4"/>
            </p:custDataLst>
          </p:nvPr>
        </p:nvSpPr>
        <p:spPr>
          <a:xfrm>
            <a:off x="579600" y="1663200"/>
            <a:ext cx="5342400" cy="28944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5"/>
            </p:custDataLst>
          </p:nvPr>
        </p:nvSpPr>
        <p:spPr>
          <a:xfrm>
            <a:off x="6242400" y="1663200"/>
            <a:ext cx="5367600" cy="28944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6"/>
            </p:custDataLst>
          </p:nvPr>
        </p:nvSpPr>
        <p:spPr>
          <a:xfrm>
            <a:off x="572400" y="4816800"/>
            <a:ext cx="5342400" cy="781200"/>
          </a:xfrm>
        </p:spPr>
        <p:txBody>
          <a:bodyPr>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7"/>
            </p:custDataLst>
          </p:nvPr>
        </p:nvSpPr>
        <p:spPr>
          <a:xfrm>
            <a:off x="6253200" y="4813200"/>
            <a:ext cx="5367600" cy="781200"/>
          </a:xfrm>
        </p:spPr>
        <p:txBody>
          <a:bodyPr>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51" name="图片 50"/>
          <p:cNvPicPr>
            <a:picLocks noChangeAspect="1"/>
          </p:cNvPicPr>
          <p:nvPr userDrawn="1">
            <p:custDataLst>
              <p:tags r:id="rId3"/>
            </p:custDataLst>
          </p:nvPr>
        </p:nvPicPr>
        <p:blipFill rotWithShape="1">
          <a:blip r:embed="rId4"/>
          <a:srcRect/>
          <a:stretch>
            <a:fillRect/>
          </a:stretch>
        </p:blipFill>
        <p:spPr>
          <a:xfrm>
            <a:off x="882015" y="194310"/>
            <a:ext cx="817880" cy="946150"/>
          </a:xfrm>
          <a:prstGeom prst="rect">
            <a:avLst/>
          </a:prstGeom>
        </p:spPr>
      </p:pic>
      <p:sp>
        <p:nvSpPr>
          <p:cNvPr id="53" name="Freeform 5"/>
          <p:cNvSpPr>
            <a:spLocks noEditPoints="1"/>
          </p:cNvSpPr>
          <p:nvPr userDrawn="1">
            <p:custDataLst>
              <p:tags r:id="rId5"/>
            </p:custDataLst>
          </p:nvPr>
        </p:nvSpPr>
        <p:spPr bwMode="auto">
          <a:xfrm>
            <a:off x="59055" y="14605"/>
            <a:ext cx="1411605" cy="1880870"/>
          </a:xfrm>
          <a:custGeom>
            <a:avLst/>
            <a:gdLst>
              <a:gd name="T0" fmla="*/ 0 w 120"/>
              <a:gd name="T1" fmla="*/ 61 h 122"/>
              <a:gd name="T2" fmla="*/ 60 w 120"/>
              <a:gd name="T3" fmla="*/ 0 h 122"/>
              <a:gd name="T4" fmla="*/ 60 w 120"/>
              <a:gd name="T5" fmla="*/ 0 h 122"/>
              <a:gd name="T6" fmla="*/ 120 w 120"/>
              <a:gd name="T7" fmla="*/ 61 h 122"/>
              <a:gd name="T8" fmla="*/ 120 w 120"/>
              <a:gd name="T9" fmla="*/ 61 h 122"/>
              <a:gd name="T10" fmla="*/ 120 w 120"/>
              <a:gd name="T11" fmla="*/ 61 h 122"/>
              <a:gd name="T12" fmla="*/ 60 w 120"/>
              <a:gd name="T13" fmla="*/ 122 h 122"/>
              <a:gd name="T14" fmla="*/ 60 w 120"/>
              <a:gd name="T15" fmla="*/ 122 h 122"/>
              <a:gd name="T16" fmla="*/ 0 w 120"/>
              <a:gd name="T17" fmla="*/ 61 h 122"/>
              <a:gd name="T18" fmla="*/ 4 w 120"/>
              <a:gd name="T19" fmla="*/ 61 h 122"/>
              <a:gd name="T20" fmla="*/ 60 w 120"/>
              <a:gd name="T21" fmla="*/ 118 h 122"/>
              <a:gd name="T22" fmla="*/ 60 w 120"/>
              <a:gd name="T23" fmla="*/ 118 h 122"/>
              <a:gd name="T24" fmla="*/ 116 w 120"/>
              <a:gd name="T25" fmla="*/ 61 h 122"/>
              <a:gd name="T26" fmla="*/ 116 w 120"/>
              <a:gd name="T27" fmla="*/ 61 h 122"/>
              <a:gd name="T28" fmla="*/ 116 w 120"/>
              <a:gd name="T29" fmla="*/ 61 h 122"/>
              <a:gd name="T30" fmla="*/ 60 w 120"/>
              <a:gd name="T31" fmla="*/ 4 h 122"/>
              <a:gd name="T32" fmla="*/ 60 w 120"/>
              <a:gd name="T33" fmla="*/ 4 h 122"/>
              <a:gd name="T34" fmla="*/ 4 w 120"/>
              <a:gd name="T35"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3" h="2962">
                <a:moveTo>
                  <a:pt x="750" y="2861"/>
                </a:moveTo>
                <a:lnTo>
                  <a:pt x="750" y="2861"/>
                </a:lnTo>
                <a:lnTo>
                  <a:pt x="749" y="2861"/>
                </a:lnTo>
                <a:lnTo>
                  <a:pt x="748" y="2861"/>
                </a:lnTo>
                <a:lnTo>
                  <a:pt x="748" y="2861"/>
                </a:lnTo>
                <a:lnTo>
                  <a:pt x="747" y="2861"/>
                </a:lnTo>
                <a:lnTo>
                  <a:pt x="746" y="2861"/>
                </a:lnTo>
                <a:lnTo>
                  <a:pt x="745" y="2861"/>
                </a:lnTo>
                <a:lnTo>
                  <a:pt x="745" y="2861"/>
                </a:lnTo>
                <a:lnTo>
                  <a:pt x="744" y="2861"/>
                </a:lnTo>
                <a:lnTo>
                  <a:pt x="743" y="2861"/>
                </a:lnTo>
                <a:lnTo>
                  <a:pt x="743" y="2861"/>
                </a:lnTo>
                <a:lnTo>
                  <a:pt x="750" y="2861"/>
                </a:lnTo>
                <a:close/>
                <a:moveTo>
                  <a:pt x="1121" y="1273"/>
                </a:moveTo>
                <a:lnTo>
                  <a:pt x="811" y="1664"/>
                </a:lnTo>
                <a:lnTo>
                  <a:pt x="825" y="1737"/>
                </a:lnTo>
                <a:lnTo>
                  <a:pt x="987" y="1671"/>
                </a:lnTo>
                <a:lnTo>
                  <a:pt x="1121" y="1273"/>
                </a:lnTo>
                <a:close/>
                <a:moveTo>
                  <a:pt x="1222" y="1130"/>
                </a:moveTo>
                <a:lnTo>
                  <a:pt x="1227" y="1158"/>
                </a:lnTo>
                <a:lnTo>
                  <a:pt x="1250" y="1152"/>
                </a:lnTo>
                <a:lnTo>
                  <a:pt x="1244" y="1146"/>
                </a:lnTo>
                <a:cubicBezTo>
                  <a:pt x="1238" y="1140"/>
                  <a:pt x="1231" y="1135"/>
                  <a:pt x="1223" y="1131"/>
                </a:cubicBezTo>
                <a:lnTo>
                  <a:pt x="1222" y="1130"/>
                </a:lnTo>
                <a:close/>
                <a:moveTo>
                  <a:pt x="845" y="1120"/>
                </a:moveTo>
                <a:lnTo>
                  <a:pt x="846" y="1120"/>
                </a:lnTo>
                <a:lnTo>
                  <a:pt x="847" y="1120"/>
                </a:lnTo>
                <a:lnTo>
                  <a:pt x="848" y="1121"/>
                </a:lnTo>
                <a:lnTo>
                  <a:pt x="849" y="1121"/>
                </a:lnTo>
                <a:lnTo>
                  <a:pt x="851" y="1122"/>
                </a:lnTo>
                <a:lnTo>
                  <a:pt x="852" y="1123"/>
                </a:lnTo>
                <a:lnTo>
                  <a:pt x="851" y="1123"/>
                </a:lnTo>
                <a:lnTo>
                  <a:pt x="851" y="1122"/>
                </a:lnTo>
                <a:lnTo>
                  <a:pt x="849" y="1122"/>
                </a:lnTo>
                <a:lnTo>
                  <a:pt x="849" y="1121"/>
                </a:lnTo>
                <a:lnTo>
                  <a:pt x="848" y="1121"/>
                </a:lnTo>
                <a:lnTo>
                  <a:pt x="848" y="1121"/>
                </a:lnTo>
                <a:lnTo>
                  <a:pt x="846" y="1120"/>
                </a:lnTo>
                <a:lnTo>
                  <a:pt x="845" y="1120"/>
                </a:lnTo>
                <a:lnTo>
                  <a:pt x="845" y="1120"/>
                </a:lnTo>
                <a:close/>
                <a:moveTo>
                  <a:pt x="844" y="1119"/>
                </a:moveTo>
                <a:cubicBezTo>
                  <a:pt x="844" y="1119"/>
                  <a:pt x="844" y="1119"/>
                  <a:pt x="844" y="1119"/>
                </a:cubicBezTo>
                <a:lnTo>
                  <a:pt x="844" y="1119"/>
                </a:lnTo>
                <a:lnTo>
                  <a:pt x="844" y="1119"/>
                </a:lnTo>
                <a:close/>
                <a:moveTo>
                  <a:pt x="1041" y="1110"/>
                </a:moveTo>
                <a:lnTo>
                  <a:pt x="1023" y="1113"/>
                </a:lnTo>
                <a:cubicBezTo>
                  <a:pt x="911" y="1137"/>
                  <a:pt x="786" y="1206"/>
                  <a:pt x="717" y="1313"/>
                </a:cubicBezTo>
                <a:cubicBezTo>
                  <a:pt x="717" y="1313"/>
                  <a:pt x="717" y="1313"/>
                  <a:pt x="717" y="1312"/>
                </a:cubicBezTo>
                <a:lnTo>
                  <a:pt x="716" y="1312"/>
                </a:lnTo>
                <a:lnTo>
                  <a:pt x="716" y="1312"/>
                </a:lnTo>
                <a:cubicBezTo>
                  <a:pt x="716" y="1312"/>
                  <a:pt x="716" y="1311"/>
                  <a:pt x="715" y="1311"/>
                </a:cubicBezTo>
                <a:lnTo>
                  <a:pt x="715" y="1310"/>
                </a:lnTo>
                <a:lnTo>
                  <a:pt x="715" y="1310"/>
                </a:lnTo>
                <a:lnTo>
                  <a:pt x="714" y="1309"/>
                </a:lnTo>
                <a:lnTo>
                  <a:pt x="713" y="1308"/>
                </a:lnTo>
                <a:lnTo>
                  <a:pt x="712" y="1308"/>
                </a:lnTo>
                <a:lnTo>
                  <a:pt x="712" y="1308"/>
                </a:lnTo>
                <a:lnTo>
                  <a:pt x="712" y="1307"/>
                </a:lnTo>
                <a:lnTo>
                  <a:pt x="711" y="1307"/>
                </a:lnTo>
                <a:lnTo>
                  <a:pt x="711" y="1306"/>
                </a:lnTo>
                <a:lnTo>
                  <a:pt x="711" y="1307"/>
                </a:lnTo>
                <a:lnTo>
                  <a:pt x="711" y="1307"/>
                </a:lnTo>
                <a:lnTo>
                  <a:pt x="712" y="1308"/>
                </a:lnTo>
                <a:lnTo>
                  <a:pt x="713" y="1308"/>
                </a:lnTo>
                <a:lnTo>
                  <a:pt x="713" y="1309"/>
                </a:lnTo>
                <a:lnTo>
                  <a:pt x="714" y="1309"/>
                </a:lnTo>
                <a:lnTo>
                  <a:pt x="714" y="1310"/>
                </a:lnTo>
                <a:lnTo>
                  <a:pt x="715" y="1310"/>
                </a:lnTo>
                <a:lnTo>
                  <a:pt x="716" y="1312"/>
                </a:lnTo>
                <a:lnTo>
                  <a:pt x="717" y="1313"/>
                </a:lnTo>
                <a:cubicBezTo>
                  <a:pt x="676" y="1380"/>
                  <a:pt x="656" y="1467"/>
                  <a:pt x="656" y="1555"/>
                </a:cubicBezTo>
                <a:cubicBezTo>
                  <a:pt x="656" y="1696"/>
                  <a:pt x="710" y="1831"/>
                  <a:pt x="771" y="1865"/>
                </a:cubicBezTo>
                <a:cubicBezTo>
                  <a:pt x="784" y="1871"/>
                  <a:pt x="798" y="1878"/>
                  <a:pt x="818" y="1878"/>
                </a:cubicBezTo>
                <a:cubicBezTo>
                  <a:pt x="818" y="1878"/>
                  <a:pt x="818" y="1878"/>
                  <a:pt x="825" y="1878"/>
                </a:cubicBezTo>
                <a:cubicBezTo>
                  <a:pt x="926" y="1878"/>
                  <a:pt x="1095" y="1743"/>
                  <a:pt x="1196" y="1582"/>
                </a:cubicBezTo>
                <a:cubicBezTo>
                  <a:pt x="1264" y="1488"/>
                  <a:pt x="1291" y="1380"/>
                  <a:pt x="1291" y="1292"/>
                </a:cubicBezTo>
                <a:cubicBezTo>
                  <a:pt x="1291" y="1260"/>
                  <a:pt x="1287" y="1230"/>
                  <a:pt x="1279" y="1205"/>
                </a:cubicBezTo>
                <a:lnTo>
                  <a:pt x="1278" y="1202"/>
                </a:lnTo>
                <a:lnTo>
                  <a:pt x="1203" y="1225"/>
                </a:lnTo>
                <a:lnTo>
                  <a:pt x="1197" y="1214"/>
                </a:lnTo>
                <a:lnTo>
                  <a:pt x="1027" y="1710"/>
                </a:lnTo>
                <a:lnTo>
                  <a:pt x="784" y="1812"/>
                </a:lnTo>
                <a:lnTo>
                  <a:pt x="750" y="1664"/>
                </a:lnTo>
                <a:lnTo>
                  <a:pt x="750" y="1651"/>
                </a:lnTo>
                <a:lnTo>
                  <a:pt x="1148" y="1155"/>
                </a:lnTo>
                <a:lnTo>
                  <a:pt x="1041" y="1170"/>
                </a:lnTo>
                <a:lnTo>
                  <a:pt x="1041" y="1110"/>
                </a:lnTo>
                <a:close/>
                <a:moveTo>
                  <a:pt x="1215" y="721"/>
                </a:moveTo>
                <a:cubicBezTo>
                  <a:pt x="1209" y="782"/>
                  <a:pt x="1195" y="849"/>
                  <a:pt x="1188" y="869"/>
                </a:cubicBezTo>
                <a:cubicBezTo>
                  <a:pt x="1188" y="876"/>
                  <a:pt x="1195" y="889"/>
                  <a:pt x="1209" y="903"/>
                </a:cubicBezTo>
                <a:cubicBezTo>
                  <a:pt x="1229" y="916"/>
                  <a:pt x="1249" y="923"/>
                  <a:pt x="1263" y="923"/>
                </a:cubicBezTo>
                <a:cubicBezTo>
                  <a:pt x="1270" y="923"/>
                  <a:pt x="1345" y="883"/>
                  <a:pt x="1406" y="849"/>
                </a:cubicBezTo>
                <a:cubicBezTo>
                  <a:pt x="1412" y="842"/>
                  <a:pt x="1419" y="836"/>
                  <a:pt x="1433" y="836"/>
                </a:cubicBezTo>
                <a:cubicBezTo>
                  <a:pt x="1419" y="836"/>
                  <a:pt x="1412" y="836"/>
                  <a:pt x="1399" y="836"/>
                </a:cubicBezTo>
                <a:cubicBezTo>
                  <a:pt x="1365" y="836"/>
                  <a:pt x="1331" y="836"/>
                  <a:pt x="1304" y="829"/>
                </a:cubicBezTo>
                <a:cubicBezTo>
                  <a:pt x="1256" y="815"/>
                  <a:pt x="1236" y="768"/>
                  <a:pt x="1215" y="721"/>
                </a:cubicBezTo>
                <a:close/>
                <a:moveTo>
                  <a:pt x="1188" y="593"/>
                </a:moveTo>
                <a:cubicBezTo>
                  <a:pt x="1195" y="593"/>
                  <a:pt x="1195" y="593"/>
                  <a:pt x="1195" y="593"/>
                </a:cubicBezTo>
                <a:cubicBezTo>
                  <a:pt x="1229" y="593"/>
                  <a:pt x="1229" y="593"/>
                  <a:pt x="1229" y="593"/>
                </a:cubicBezTo>
                <a:cubicBezTo>
                  <a:pt x="1236" y="593"/>
                  <a:pt x="1236" y="593"/>
                  <a:pt x="1236" y="593"/>
                </a:cubicBezTo>
                <a:cubicBezTo>
                  <a:pt x="1236" y="600"/>
                  <a:pt x="1236" y="600"/>
                  <a:pt x="1236" y="600"/>
                </a:cubicBezTo>
                <a:cubicBezTo>
                  <a:pt x="1236" y="600"/>
                  <a:pt x="1236" y="606"/>
                  <a:pt x="1236" y="606"/>
                </a:cubicBezTo>
                <a:cubicBezTo>
                  <a:pt x="1243" y="613"/>
                  <a:pt x="1243" y="620"/>
                  <a:pt x="1243" y="627"/>
                </a:cubicBezTo>
                <a:cubicBezTo>
                  <a:pt x="1249" y="647"/>
                  <a:pt x="1256" y="667"/>
                  <a:pt x="1263" y="687"/>
                </a:cubicBezTo>
                <a:cubicBezTo>
                  <a:pt x="1277" y="734"/>
                  <a:pt x="1311" y="775"/>
                  <a:pt x="1317" y="775"/>
                </a:cubicBezTo>
                <a:cubicBezTo>
                  <a:pt x="1338" y="775"/>
                  <a:pt x="1365" y="782"/>
                  <a:pt x="1399" y="782"/>
                </a:cubicBezTo>
                <a:cubicBezTo>
                  <a:pt x="1467" y="782"/>
                  <a:pt x="1528" y="775"/>
                  <a:pt x="1535" y="775"/>
                </a:cubicBezTo>
                <a:cubicBezTo>
                  <a:pt x="1541" y="775"/>
                  <a:pt x="1541" y="775"/>
                  <a:pt x="1541" y="775"/>
                </a:cubicBezTo>
                <a:cubicBezTo>
                  <a:pt x="1555" y="822"/>
                  <a:pt x="1555" y="822"/>
                  <a:pt x="1555" y="822"/>
                </a:cubicBezTo>
                <a:cubicBezTo>
                  <a:pt x="1548" y="822"/>
                  <a:pt x="1548" y="822"/>
                  <a:pt x="1548" y="822"/>
                </a:cubicBezTo>
                <a:cubicBezTo>
                  <a:pt x="1541" y="829"/>
                  <a:pt x="1541" y="829"/>
                  <a:pt x="1541" y="829"/>
                </a:cubicBezTo>
                <a:cubicBezTo>
                  <a:pt x="1535" y="836"/>
                  <a:pt x="1521" y="842"/>
                  <a:pt x="1514" y="849"/>
                </a:cubicBezTo>
                <a:cubicBezTo>
                  <a:pt x="1494" y="862"/>
                  <a:pt x="1460" y="876"/>
                  <a:pt x="1433" y="896"/>
                </a:cubicBezTo>
                <a:cubicBezTo>
                  <a:pt x="1372" y="930"/>
                  <a:pt x="1304" y="970"/>
                  <a:pt x="1270" y="977"/>
                </a:cubicBezTo>
                <a:cubicBezTo>
                  <a:pt x="1270" y="977"/>
                  <a:pt x="1263" y="977"/>
                  <a:pt x="1263" y="977"/>
                </a:cubicBezTo>
                <a:cubicBezTo>
                  <a:pt x="1202" y="970"/>
                  <a:pt x="1141" y="930"/>
                  <a:pt x="1134" y="869"/>
                </a:cubicBezTo>
                <a:cubicBezTo>
                  <a:pt x="1134" y="862"/>
                  <a:pt x="1134" y="862"/>
                  <a:pt x="1134" y="856"/>
                </a:cubicBezTo>
                <a:cubicBezTo>
                  <a:pt x="1141" y="815"/>
                  <a:pt x="1182" y="606"/>
                  <a:pt x="1182" y="600"/>
                </a:cubicBezTo>
                <a:cubicBezTo>
                  <a:pt x="1188" y="593"/>
                  <a:pt x="1188" y="593"/>
                  <a:pt x="1188" y="593"/>
                </a:cubicBezTo>
                <a:close/>
                <a:moveTo>
                  <a:pt x="1500" y="505"/>
                </a:moveTo>
                <a:lnTo>
                  <a:pt x="1514" y="505"/>
                </a:lnTo>
                <a:lnTo>
                  <a:pt x="1548" y="505"/>
                </a:lnTo>
                <a:lnTo>
                  <a:pt x="1548" y="560"/>
                </a:lnTo>
                <a:lnTo>
                  <a:pt x="1534" y="560"/>
                </a:lnTo>
                <a:lnTo>
                  <a:pt x="1514" y="560"/>
                </a:lnTo>
                <a:lnTo>
                  <a:pt x="1500" y="560"/>
                </a:lnTo>
                <a:lnTo>
                  <a:pt x="1500" y="505"/>
                </a:lnTo>
                <a:close/>
                <a:moveTo>
                  <a:pt x="1350" y="452"/>
                </a:moveTo>
                <a:lnTo>
                  <a:pt x="1404" y="497"/>
                </a:lnTo>
                <a:lnTo>
                  <a:pt x="1370" y="538"/>
                </a:lnTo>
                <a:lnTo>
                  <a:pt x="1332" y="504"/>
                </a:lnTo>
                <a:lnTo>
                  <a:pt x="1318" y="497"/>
                </a:lnTo>
                <a:lnTo>
                  <a:pt x="1350" y="452"/>
                </a:lnTo>
                <a:close/>
                <a:moveTo>
                  <a:pt x="366" y="363"/>
                </a:moveTo>
                <a:cubicBezTo>
                  <a:pt x="367" y="363"/>
                  <a:pt x="369" y="365"/>
                  <a:pt x="372" y="367"/>
                </a:cubicBezTo>
                <a:lnTo>
                  <a:pt x="373" y="367"/>
                </a:lnTo>
                <a:lnTo>
                  <a:pt x="373" y="370"/>
                </a:lnTo>
                <a:cubicBezTo>
                  <a:pt x="366" y="363"/>
                  <a:pt x="366" y="363"/>
                  <a:pt x="366" y="363"/>
                </a:cubicBezTo>
                <a:close/>
                <a:moveTo>
                  <a:pt x="373" y="363"/>
                </a:moveTo>
                <a:lnTo>
                  <a:pt x="373" y="363"/>
                </a:lnTo>
                <a:lnTo>
                  <a:pt x="372" y="363"/>
                </a:lnTo>
                <a:lnTo>
                  <a:pt x="371" y="363"/>
                </a:lnTo>
                <a:lnTo>
                  <a:pt x="371" y="363"/>
                </a:lnTo>
                <a:lnTo>
                  <a:pt x="370" y="363"/>
                </a:lnTo>
                <a:lnTo>
                  <a:pt x="369" y="363"/>
                </a:lnTo>
                <a:lnTo>
                  <a:pt x="368" y="363"/>
                </a:lnTo>
                <a:lnTo>
                  <a:pt x="368" y="363"/>
                </a:lnTo>
                <a:lnTo>
                  <a:pt x="367" y="363"/>
                </a:lnTo>
                <a:lnTo>
                  <a:pt x="366" y="363"/>
                </a:lnTo>
                <a:lnTo>
                  <a:pt x="366" y="363"/>
                </a:lnTo>
                <a:lnTo>
                  <a:pt x="373" y="363"/>
                </a:lnTo>
                <a:close/>
                <a:moveTo>
                  <a:pt x="1311" y="277"/>
                </a:moveTo>
                <a:cubicBezTo>
                  <a:pt x="1108" y="277"/>
                  <a:pt x="945" y="445"/>
                  <a:pt x="945" y="647"/>
                </a:cubicBezTo>
                <a:cubicBezTo>
                  <a:pt x="945" y="849"/>
                  <a:pt x="1108" y="1017"/>
                  <a:pt x="1311" y="1017"/>
                </a:cubicBezTo>
                <a:cubicBezTo>
                  <a:pt x="1513" y="1017"/>
                  <a:pt x="1676" y="849"/>
                  <a:pt x="1676" y="647"/>
                </a:cubicBezTo>
                <a:cubicBezTo>
                  <a:pt x="1676" y="640"/>
                  <a:pt x="1676" y="640"/>
                  <a:pt x="1676" y="640"/>
                </a:cubicBezTo>
                <a:cubicBezTo>
                  <a:pt x="1676" y="510"/>
                  <a:pt x="1608" y="397"/>
                  <a:pt x="1506" y="333"/>
                </a:cubicBezTo>
                <a:lnTo>
                  <a:pt x="1502" y="330"/>
                </a:lnTo>
                <a:lnTo>
                  <a:pt x="1502" y="330"/>
                </a:lnTo>
                <a:cubicBezTo>
                  <a:pt x="1493" y="330"/>
                  <a:pt x="1493" y="330"/>
                  <a:pt x="1493" y="330"/>
                </a:cubicBezTo>
                <a:lnTo>
                  <a:pt x="1494" y="325"/>
                </a:lnTo>
                <a:lnTo>
                  <a:pt x="1485" y="320"/>
                </a:lnTo>
                <a:lnTo>
                  <a:pt x="1474" y="315"/>
                </a:lnTo>
                <a:lnTo>
                  <a:pt x="1474" y="315"/>
                </a:lnTo>
                <a:cubicBezTo>
                  <a:pt x="1472" y="316"/>
                  <a:pt x="1472" y="316"/>
                  <a:pt x="1472" y="316"/>
                </a:cubicBezTo>
                <a:lnTo>
                  <a:pt x="1470" y="313"/>
                </a:lnTo>
                <a:lnTo>
                  <a:pt x="1469" y="312"/>
                </a:lnTo>
                <a:cubicBezTo>
                  <a:pt x="1421" y="290"/>
                  <a:pt x="1368" y="277"/>
                  <a:pt x="1311" y="277"/>
                </a:cubicBezTo>
                <a:close/>
                <a:moveTo>
                  <a:pt x="1635" y="210"/>
                </a:moveTo>
                <a:lnTo>
                  <a:pt x="1633" y="212"/>
                </a:lnTo>
                <a:cubicBezTo>
                  <a:pt x="1616" y="229"/>
                  <a:pt x="1594" y="242"/>
                  <a:pt x="1574" y="255"/>
                </a:cubicBezTo>
                <a:cubicBezTo>
                  <a:pt x="1566" y="261"/>
                  <a:pt x="1559" y="266"/>
                  <a:pt x="1552" y="270"/>
                </a:cubicBezTo>
                <a:lnTo>
                  <a:pt x="1543" y="276"/>
                </a:lnTo>
                <a:lnTo>
                  <a:pt x="1551" y="276"/>
                </a:lnTo>
                <a:cubicBezTo>
                  <a:pt x="1554" y="276"/>
                  <a:pt x="1557" y="276"/>
                  <a:pt x="1561" y="276"/>
                </a:cubicBezTo>
                <a:cubicBezTo>
                  <a:pt x="1581" y="276"/>
                  <a:pt x="1608" y="276"/>
                  <a:pt x="1635" y="276"/>
                </a:cubicBezTo>
                <a:cubicBezTo>
                  <a:pt x="1655" y="276"/>
                  <a:pt x="1662" y="276"/>
                  <a:pt x="1662" y="276"/>
                </a:cubicBezTo>
                <a:cubicBezTo>
                  <a:pt x="1662" y="269"/>
                  <a:pt x="1669" y="269"/>
                  <a:pt x="1669" y="269"/>
                </a:cubicBezTo>
                <a:cubicBezTo>
                  <a:pt x="1669" y="263"/>
                  <a:pt x="1669" y="256"/>
                  <a:pt x="1676" y="249"/>
                </a:cubicBezTo>
                <a:cubicBezTo>
                  <a:pt x="1669" y="249"/>
                  <a:pt x="1669" y="249"/>
                  <a:pt x="1669" y="249"/>
                </a:cubicBezTo>
                <a:cubicBezTo>
                  <a:pt x="1655" y="249"/>
                  <a:pt x="1655" y="249"/>
                  <a:pt x="1655" y="249"/>
                </a:cubicBezTo>
                <a:cubicBezTo>
                  <a:pt x="1655" y="242"/>
                  <a:pt x="1655" y="242"/>
                  <a:pt x="1655" y="242"/>
                </a:cubicBezTo>
                <a:cubicBezTo>
                  <a:pt x="1628" y="236"/>
                  <a:pt x="1628" y="236"/>
                  <a:pt x="1628" y="236"/>
                </a:cubicBezTo>
                <a:cubicBezTo>
                  <a:pt x="1628" y="222"/>
                  <a:pt x="1628" y="222"/>
                  <a:pt x="1628" y="222"/>
                </a:cubicBezTo>
                <a:cubicBezTo>
                  <a:pt x="1628" y="215"/>
                  <a:pt x="1635" y="215"/>
                  <a:pt x="1635" y="215"/>
                </a:cubicBezTo>
                <a:cubicBezTo>
                  <a:pt x="1635" y="215"/>
                  <a:pt x="1635" y="215"/>
                  <a:pt x="1635" y="211"/>
                </a:cubicBezTo>
                <a:lnTo>
                  <a:pt x="1635" y="210"/>
                </a:lnTo>
                <a:close/>
                <a:moveTo>
                  <a:pt x="1696" y="209"/>
                </a:moveTo>
                <a:cubicBezTo>
                  <a:pt x="1696" y="209"/>
                  <a:pt x="1696" y="212"/>
                  <a:pt x="1694" y="217"/>
                </a:cubicBezTo>
                <a:lnTo>
                  <a:pt x="1694" y="217"/>
                </a:lnTo>
                <a:lnTo>
                  <a:pt x="1694" y="218"/>
                </a:lnTo>
                <a:cubicBezTo>
                  <a:pt x="1689" y="222"/>
                  <a:pt x="1688" y="223"/>
                  <a:pt x="1682" y="229"/>
                </a:cubicBezTo>
                <a:cubicBezTo>
                  <a:pt x="1682" y="236"/>
                  <a:pt x="1682" y="236"/>
                  <a:pt x="1682" y="236"/>
                </a:cubicBezTo>
                <a:cubicBezTo>
                  <a:pt x="1687" y="231"/>
                  <a:pt x="1691" y="226"/>
                  <a:pt x="1693" y="221"/>
                </a:cubicBezTo>
                <a:lnTo>
                  <a:pt x="1694" y="217"/>
                </a:lnTo>
                <a:lnTo>
                  <a:pt x="1696" y="215"/>
                </a:lnTo>
                <a:cubicBezTo>
                  <a:pt x="1696" y="209"/>
                  <a:pt x="1696" y="209"/>
                  <a:pt x="1696" y="209"/>
                </a:cubicBezTo>
                <a:close/>
                <a:moveTo>
                  <a:pt x="1526" y="0"/>
                </a:moveTo>
                <a:cubicBezTo>
                  <a:pt x="1560" y="0"/>
                  <a:pt x="1587" y="27"/>
                  <a:pt x="1614" y="54"/>
                </a:cubicBezTo>
                <a:cubicBezTo>
                  <a:pt x="1641" y="81"/>
                  <a:pt x="1661" y="114"/>
                  <a:pt x="1668" y="148"/>
                </a:cubicBezTo>
                <a:cubicBezTo>
                  <a:pt x="1668" y="151"/>
                  <a:pt x="1667" y="155"/>
                  <a:pt x="1666" y="158"/>
                </a:cubicBezTo>
                <a:lnTo>
                  <a:pt x="1666" y="159"/>
                </a:lnTo>
                <a:lnTo>
                  <a:pt x="1668" y="157"/>
                </a:lnTo>
                <a:cubicBezTo>
                  <a:pt x="1674" y="152"/>
                  <a:pt x="1683" y="148"/>
                  <a:pt x="1696" y="148"/>
                </a:cubicBezTo>
                <a:cubicBezTo>
                  <a:pt x="1709" y="148"/>
                  <a:pt x="1716" y="148"/>
                  <a:pt x="1723" y="155"/>
                </a:cubicBezTo>
                <a:cubicBezTo>
                  <a:pt x="1736" y="168"/>
                  <a:pt x="1750" y="188"/>
                  <a:pt x="1750" y="209"/>
                </a:cubicBezTo>
                <a:cubicBezTo>
                  <a:pt x="1750" y="229"/>
                  <a:pt x="1743" y="249"/>
                  <a:pt x="1730" y="269"/>
                </a:cubicBezTo>
                <a:cubicBezTo>
                  <a:pt x="1716" y="283"/>
                  <a:pt x="1716" y="290"/>
                  <a:pt x="1709" y="303"/>
                </a:cubicBezTo>
                <a:cubicBezTo>
                  <a:pt x="1696" y="323"/>
                  <a:pt x="1676" y="330"/>
                  <a:pt x="1642" y="330"/>
                </a:cubicBezTo>
                <a:cubicBezTo>
                  <a:pt x="1625" y="330"/>
                  <a:pt x="1610" y="330"/>
                  <a:pt x="1596" y="330"/>
                </a:cubicBezTo>
                <a:lnTo>
                  <a:pt x="1591" y="330"/>
                </a:lnTo>
                <a:lnTo>
                  <a:pt x="1602" y="340"/>
                </a:lnTo>
                <a:cubicBezTo>
                  <a:pt x="1678" y="415"/>
                  <a:pt x="1727" y="518"/>
                  <a:pt x="1730" y="634"/>
                </a:cubicBezTo>
                <a:cubicBezTo>
                  <a:pt x="1730" y="647"/>
                  <a:pt x="1730" y="647"/>
                  <a:pt x="1730" y="647"/>
                </a:cubicBezTo>
                <a:cubicBezTo>
                  <a:pt x="1730" y="883"/>
                  <a:pt x="1547" y="1071"/>
                  <a:pt x="1311" y="1071"/>
                </a:cubicBezTo>
                <a:cubicBezTo>
                  <a:pt x="1289" y="1071"/>
                  <a:pt x="1268" y="1069"/>
                  <a:pt x="1247" y="1066"/>
                </a:cubicBezTo>
                <a:lnTo>
                  <a:pt x="1244" y="1066"/>
                </a:lnTo>
                <a:lnTo>
                  <a:pt x="1240" y="1078"/>
                </a:lnTo>
                <a:lnTo>
                  <a:pt x="1250" y="1084"/>
                </a:lnTo>
                <a:cubicBezTo>
                  <a:pt x="1273" y="1099"/>
                  <a:pt x="1290" y="1117"/>
                  <a:pt x="1304" y="1138"/>
                </a:cubicBezTo>
                <a:lnTo>
                  <a:pt x="1307" y="1143"/>
                </a:lnTo>
                <a:lnTo>
                  <a:pt x="1312" y="1141"/>
                </a:lnTo>
                <a:cubicBezTo>
                  <a:pt x="1332" y="1134"/>
                  <a:pt x="1355" y="1122"/>
                  <a:pt x="1379" y="1110"/>
                </a:cubicBezTo>
                <a:cubicBezTo>
                  <a:pt x="1440" y="1083"/>
                  <a:pt x="1521" y="1050"/>
                  <a:pt x="1602" y="1016"/>
                </a:cubicBezTo>
                <a:cubicBezTo>
                  <a:pt x="1771" y="942"/>
                  <a:pt x="1939" y="875"/>
                  <a:pt x="2007" y="868"/>
                </a:cubicBezTo>
                <a:cubicBezTo>
                  <a:pt x="2007" y="868"/>
                  <a:pt x="2014" y="868"/>
                  <a:pt x="2020" y="868"/>
                </a:cubicBezTo>
                <a:cubicBezTo>
                  <a:pt x="2122" y="868"/>
                  <a:pt x="2209" y="902"/>
                  <a:pt x="2209" y="902"/>
                </a:cubicBezTo>
                <a:cubicBezTo>
                  <a:pt x="2223" y="908"/>
                  <a:pt x="2223" y="908"/>
                  <a:pt x="2223" y="908"/>
                </a:cubicBezTo>
                <a:cubicBezTo>
                  <a:pt x="2209" y="955"/>
                  <a:pt x="2209" y="955"/>
                  <a:pt x="2209" y="955"/>
                </a:cubicBezTo>
                <a:cubicBezTo>
                  <a:pt x="2196" y="955"/>
                  <a:pt x="2196" y="955"/>
                  <a:pt x="2196" y="955"/>
                </a:cubicBezTo>
                <a:cubicBezTo>
                  <a:pt x="2196" y="955"/>
                  <a:pt x="2189" y="949"/>
                  <a:pt x="2189" y="949"/>
                </a:cubicBezTo>
                <a:cubicBezTo>
                  <a:pt x="2189" y="949"/>
                  <a:pt x="2182" y="949"/>
                  <a:pt x="2182" y="949"/>
                </a:cubicBezTo>
                <a:cubicBezTo>
                  <a:pt x="2169" y="942"/>
                  <a:pt x="2155" y="942"/>
                  <a:pt x="2142" y="935"/>
                </a:cubicBezTo>
                <a:cubicBezTo>
                  <a:pt x="2108" y="929"/>
                  <a:pt x="2068" y="922"/>
                  <a:pt x="2020" y="922"/>
                </a:cubicBezTo>
                <a:cubicBezTo>
                  <a:pt x="2014" y="922"/>
                  <a:pt x="2014" y="922"/>
                  <a:pt x="2007" y="922"/>
                </a:cubicBezTo>
                <a:cubicBezTo>
                  <a:pt x="1973" y="922"/>
                  <a:pt x="1784" y="996"/>
                  <a:pt x="1622" y="1063"/>
                </a:cubicBezTo>
                <a:cubicBezTo>
                  <a:pt x="1500" y="1119"/>
                  <a:pt x="1383" y="1170"/>
                  <a:pt x="1331" y="1193"/>
                </a:cubicBezTo>
                <a:lnTo>
                  <a:pt x="1331" y="1193"/>
                </a:lnTo>
                <a:lnTo>
                  <a:pt x="1332" y="1199"/>
                </a:lnTo>
                <a:cubicBezTo>
                  <a:pt x="1341" y="1227"/>
                  <a:pt x="1345" y="1259"/>
                  <a:pt x="1345" y="1292"/>
                </a:cubicBezTo>
                <a:cubicBezTo>
                  <a:pt x="1345" y="1393"/>
                  <a:pt x="1311" y="1508"/>
                  <a:pt x="1244" y="1616"/>
                </a:cubicBezTo>
                <a:cubicBezTo>
                  <a:pt x="1152" y="1758"/>
                  <a:pt x="1012" y="1882"/>
                  <a:pt x="885" y="1920"/>
                </a:cubicBezTo>
                <a:lnTo>
                  <a:pt x="885" y="1920"/>
                </a:lnTo>
                <a:lnTo>
                  <a:pt x="885" y="1920"/>
                </a:lnTo>
                <a:cubicBezTo>
                  <a:pt x="883" y="1926"/>
                  <a:pt x="878" y="1933"/>
                  <a:pt x="878" y="1945"/>
                </a:cubicBezTo>
                <a:cubicBezTo>
                  <a:pt x="878" y="1965"/>
                  <a:pt x="871" y="1999"/>
                  <a:pt x="865" y="2032"/>
                </a:cubicBezTo>
                <a:cubicBezTo>
                  <a:pt x="851" y="2113"/>
                  <a:pt x="831" y="2214"/>
                  <a:pt x="817" y="2322"/>
                </a:cubicBezTo>
                <a:cubicBezTo>
                  <a:pt x="784" y="2538"/>
                  <a:pt x="750" y="2780"/>
                  <a:pt x="743" y="2861"/>
                </a:cubicBezTo>
                <a:cubicBezTo>
                  <a:pt x="743" y="2874"/>
                  <a:pt x="750" y="2881"/>
                  <a:pt x="750" y="2881"/>
                </a:cubicBezTo>
                <a:cubicBezTo>
                  <a:pt x="750" y="2895"/>
                  <a:pt x="777" y="2908"/>
                  <a:pt x="817" y="2908"/>
                </a:cubicBezTo>
                <a:cubicBezTo>
                  <a:pt x="865" y="2908"/>
                  <a:pt x="912" y="2895"/>
                  <a:pt x="912" y="2895"/>
                </a:cubicBezTo>
                <a:cubicBezTo>
                  <a:pt x="912" y="2895"/>
                  <a:pt x="912" y="2895"/>
                  <a:pt x="919" y="2895"/>
                </a:cubicBezTo>
                <a:cubicBezTo>
                  <a:pt x="925" y="2895"/>
                  <a:pt x="925" y="2895"/>
                  <a:pt x="925" y="2895"/>
                </a:cubicBezTo>
                <a:cubicBezTo>
                  <a:pt x="939" y="2942"/>
                  <a:pt x="939" y="2942"/>
                  <a:pt x="939" y="2942"/>
                </a:cubicBezTo>
                <a:cubicBezTo>
                  <a:pt x="925" y="2942"/>
                  <a:pt x="925" y="2942"/>
                  <a:pt x="925" y="2942"/>
                </a:cubicBezTo>
                <a:cubicBezTo>
                  <a:pt x="925" y="2942"/>
                  <a:pt x="919" y="2949"/>
                  <a:pt x="919" y="2949"/>
                </a:cubicBezTo>
                <a:cubicBezTo>
                  <a:pt x="912" y="2949"/>
                  <a:pt x="905" y="2949"/>
                  <a:pt x="892" y="2949"/>
                </a:cubicBezTo>
                <a:cubicBezTo>
                  <a:pt x="871" y="2955"/>
                  <a:pt x="844" y="2962"/>
                  <a:pt x="817" y="2962"/>
                </a:cubicBezTo>
                <a:cubicBezTo>
                  <a:pt x="817" y="2962"/>
                  <a:pt x="811" y="2962"/>
                  <a:pt x="811" y="2962"/>
                </a:cubicBezTo>
                <a:cubicBezTo>
                  <a:pt x="770" y="2962"/>
                  <a:pt x="716" y="2949"/>
                  <a:pt x="696" y="2895"/>
                </a:cubicBezTo>
                <a:lnTo>
                  <a:pt x="696" y="2894"/>
                </a:lnTo>
                <a:lnTo>
                  <a:pt x="696" y="2894"/>
                </a:lnTo>
                <a:lnTo>
                  <a:pt x="697" y="2894"/>
                </a:lnTo>
                <a:lnTo>
                  <a:pt x="699" y="2893"/>
                </a:lnTo>
                <a:lnTo>
                  <a:pt x="699" y="2893"/>
                </a:lnTo>
                <a:lnTo>
                  <a:pt x="699" y="2893"/>
                </a:lnTo>
                <a:lnTo>
                  <a:pt x="700" y="2892"/>
                </a:lnTo>
                <a:lnTo>
                  <a:pt x="702" y="2891"/>
                </a:lnTo>
                <a:lnTo>
                  <a:pt x="705" y="2890"/>
                </a:lnTo>
                <a:lnTo>
                  <a:pt x="705" y="2890"/>
                </a:lnTo>
                <a:lnTo>
                  <a:pt x="706" y="2890"/>
                </a:lnTo>
                <a:lnTo>
                  <a:pt x="707" y="2889"/>
                </a:lnTo>
                <a:lnTo>
                  <a:pt x="708" y="2889"/>
                </a:lnTo>
                <a:lnTo>
                  <a:pt x="709" y="2888"/>
                </a:lnTo>
                <a:lnTo>
                  <a:pt x="709" y="2888"/>
                </a:lnTo>
                <a:lnTo>
                  <a:pt x="708" y="2889"/>
                </a:lnTo>
                <a:lnTo>
                  <a:pt x="708" y="2889"/>
                </a:lnTo>
                <a:lnTo>
                  <a:pt x="707" y="2889"/>
                </a:lnTo>
                <a:lnTo>
                  <a:pt x="705" y="2890"/>
                </a:lnTo>
                <a:lnTo>
                  <a:pt x="704" y="2891"/>
                </a:lnTo>
                <a:lnTo>
                  <a:pt x="702" y="2891"/>
                </a:lnTo>
                <a:lnTo>
                  <a:pt x="701" y="2892"/>
                </a:lnTo>
                <a:lnTo>
                  <a:pt x="699" y="2893"/>
                </a:lnTo>
                <a:lnTo>
                  <a:pt x="699" y="2893"/>
                </a:lnTo>
                <a:lnTo>
                  <a:pt x="697" y="2894"/>
                </a:lnTo>
                <a:lnTo>
                  <a:pt x="697" y="2894"/>
                </a:lnTo>
                <a:lnTo>
                  <a:pt x="696" y="2894"/>
                </a:lnTo>
                <a:lnTo>
                  <a:pt x="696" y="2895"/>
                </a:lnTo>
                <a:cubicBezTo>
                  <a:pt x="696" y="2895"/>
                  <a:pt x="696" y="2895"/>
                  <a:pt x="696" y="2895"/>
                </a:cubicBezTo>
                <a:cubicBezTo>
                  <a:pt x="696" y="2881"/>
                  <a:pt x="689" y="2874"/>
                  <a:pt x="689" y="2861"/>
                </a:cubicBezTo>
                <a:cubicBezTo>
                  <a:pt x="695" y="2711"/>
                  <a:pt x="798" y="2107"/>
                  <a:pt x="825" y="1938"/>
                </a:cubicBezTo>
                <a:lnTo>
                  <a:pt x="826" y="1931"/>
                </a:lnTo>
                <a:lnTo>
                  <a:pt x="818" y="1932"/>
                </a:lnTo>
                <a:cubicBezTo>
                  <a:pt x="791" y="1932"/>
                  <a:pt x="764" y="1925"/>
                  <a:pt x="737" y="1905"/>
                </a:cubicBezTo>
                <a:lnTo>
                  <a:pt x="738" y="1904"/>
                </a:lnTo>
                <a:lnTo>
                  <a:pt x="738" y="1904"/>
                </a:lnTo>
                <a:lnTo>
                  <a:pt x="738" y="1904"/>
                </a:lnTo>
                <a:lnTo>
                  <a:pt x="739" y="1903"/>
                </a:lnTo>
                <a:lnTo>
                  <a:pt x="740" y="1902"/>
                </a:lnTo>
                <a:lnTo>
                  <a:pt x="741" y="1901"/>
                </a:lnTo>
                <a:lnTo>
                  <a:pt x="742" y="1900"/>
                </a:lnTo>
                <a:lnTo>
                  <a:pt x="742" y="1900"/>
                </a:lnTo>
                <a:lnTo>
                  <a:pt x="743" y="1899"/>
                </a:lnTo>
                <a:lnTo>
                  <a:pt x="744" y="1898"/>
                </a:lnTo>
                <a:lnTo>
                  <a:pt x="744" y="1898"/>
                </a:lnTo>
                <a:cubicBezTo>
                  <a:pt x="744" y="1899"/>
                  <a:pt x="743" y="1899"/>
                  <a:pt x="743" y="1899"/>
                </a:cubicBezTo>
                <a:lnTo>
                  <a:pt x="743" y="1899"/>
                </a:lnTo>
                <a:lnTo>
                  <a:pt x="742" y="1900"/>
                </a:lnTo>
                <a:lnTo>
                  <a:pt x="742" y="1901"/>
                </a:lnTo>
                <a:lnTo>
                  <a:pt x="740" y="1902"/>
                </a:lnTo>
                <a:lnTo>
                  <a:pt x="740" y="1902"/>
                </a:lnTo>
                <a:cubicBezTo>
                  <a:pt x="739" y="1903"/>
                  <a:pt x="739" y="1903"/>
                  <a:pt x="739" y="1903"/>
                </a:cubicBezTo>
                <a:lnTo>
                  <a:pt x="738" y="1904"/>
                </a:lnTo>
                <a:lnTo>
                  <a:pt x="738" y="1904"/>
                </a:lnTo>
                <a:lnTo>
                  <a:pt x="737" y="1905"/>
                </a:lnTo>
                <a:cubicBezTo>
                  <a:pt x="737" y="1905"/>
                  <a:pt x="737" y="1905"/>
                  <a:pt x="737" y="1905"/>
                </a:cubicBezTo>
                <a:cubicBezTo>
                  <a:pt x="715" y="1890"/>
                  <a:pt x="695" y="1869"/>
                  <a:pt x="677" y="1842"/>
                </a:cubicBezTo>
                <a:lnTo>
                  <a:pt x="676" y="1840"/>
                </a:lnTo>
                <a:lnTo>
                  <a:pt x="672" y="1844"/>
                </a:lnTo>
                <a:cubicBezTo>
                  <a:pt x="629" y="1896"/>
                  <a:pt x="547" y="1997"/>
                  <a:pt x="479" y="2060"/>
                </a:cubicBezTo>
                <a:cubicBezTo>
                  <a:pt x="446" y="2087"/>
                  <a:pt x="419" y="2107"/>
                  <a:pt x="385" y="2114"/>
                </a:cubicBezTo>
                <a:cubicBezTo>
                  <a:pt x="385" y="2114"/>
                  <a:pt x="378" y="2107"/>
                  <a:pt x="378" y="2107"/>
                </a:cubicBezTo>
                <a:cubicBezTo>
                  <a:pt x="378" y="2097"/>
                  <a:pt x="378" y="2095"/>
                  <a:pt x="378" y="2094"/>
                </a:cubicBezTo>
                <a:lnTo>
                  <a:pt x="378" y="2094"/>
                </a:lnTo>
                <a:lnTo>
                  <a:pt x="378" y="2094"/>
                </a:lnTo>
                <a:lnTo>
                  <a:pt x="376" y="2098"/>
                </a:lnTo>
                <a:cubicBezTo>
                  <a:pt x="371" y="2107"/>
                  <a:pt x="371" y="2107"/>
                  <a:pt x="371" y="2107"/>
                </a:cubicBezTo>
                <a:cubicBezTo>
                  <a:pt x="324" y="2094"/>
                  <a:pt x="290" y="2026"/>
                  <a:pt x="250" y="1959"/>
                </a:cubicBezTo>
                <a:cubicBezTo>
                  <a:pt x="223" y="1898"/>
                  <a:pt x="203" y="1838"/>
                  <a:pt x="196" y="1804"/>
                </a:cubicBezTo>
                <a:cubicBezTo>
                  <a:pt x="196" y="1804"/>
                  <a:pt x="189" y="1804"/>
                  <a:pt x="189" y="1804"/>
                </a:cubicBezTo>
                <a:cubicBezTo>
                  <a:pt x="142" y="1804"/>
                  <a:pt x="41" y="1831"/>
                  <a:pt x="34" y="1838"/>
                </a:cubicBezTo>
                <a:cubicBezTo>
                  <a:pt x="30" y="1829"/>
                  <a:pt x="28" y="1826"/>
                  <a:pt x="27" y="1825"/>
                </a:cubicBezTo>
                <a:lnTo>
                  <a:pt x="27" y="1824"/>
                </a:lnTo>
                <a:lnTo>
                  <a:pt x="27" y="1824"/>
                </a:lnTo>
                <a:cubicBezTo>
                  <a:pt x="27" y="1824"/>
                  <a:pt x="27" y="1824"/>
                  <a:pt x="27" y="1824"/>
                </a:cubicBezTo>
                <a:lnTo>
                  <a:pt x="27" y="1824"/>
                </a:lnTo>
                <a:lnTo>
                  <a:pt x="23" y="1824"/>
                </a:lnTo>
                <a:cubicBezTo>
                  <a:pt x="14" y="1824"/>
                  <a:pt x="14" y="1824"/>
                  <a:pt x="14" y="1824"/>
                </a:cubicBezTo>
                <a:cubicBezTo>
                  <a:pt x="0" y="1784"/>
                  <a:pt x="0" y="1784"/>
                  <a:pt x="0" y="1784"/>
                </a:cubicBezTo>
                <a:cubicBezTo>
                  <a:pt x="20" y="1784"/>
                  <a:pt x="20" y="1784"/>
                  <a:pt x="20" y="1784"/>
                </a:cubicBezTo>
                <a:cubicBezTo>
                  <a:pt x="27" y="1784"/>
                  <a:pt x="27" y="1784"/>
                  <a:pt x="34" y="1777"/>
                </a:cubicBezTo>
                <a:cubicBezTo>
                  <a:pt x="47" y="1777"/>
                  <a:pt x="61" y="1770"/>
                  <a:pt x="81" y="1770"/>
                </a:cubicBezTo>
                <a:cubicBezTo>
                  <a:pt x="115" y="1763"/>
                  <a:pt x="155" y="1750"/>
                  <a:pt x="189" y="1750"/>
                </a:cubicBezTo>
                <a:cubicBezTo>
                  <a:pt x="196" y="1750"/>
                  <a:pt x="209" y="1750"/>
                  <a:pt x="216" y="1757"/>
                </a:cubicBezTo>
                <a:cubicBezTo>
                  <a:pt x="230" y="1763"/>
                  <a:pt x="243" y="1770"/>
                  <a:pt x="243" y="1790"/>
                </a:cubicBezTo>
                <a:cubicBezTo>
                  <a:pt x="243" y="1797"/>
                  <a:pt x="243" y="1797"/>
                  <a:pt x="243" y="1797"/>
                </a:cubicBezTo>
                <a:cubicBezTo>
                  <a:pt x="243" y="1804"/>
                  <a:pt x="270" y="1878"/>
                  <a:pt x="304" y="1932"/>
                </a:cubicBezTo>
                <a:cubicBezTo>
                  <a:pt x="317" y="1966"/>
                  <a:pt x="338" y="1999"/>
                  <a:pt x="351" y="2020"/>
                </a:cubicBezTo>
                <a:cubicBezTo>
                  <a:pt x="365" y="2040"/>
                  <a:pt x="385" y="2060"/>
                  <a:pt x="385" y="2060"/>
                </a:cubicBezTo>
                <a:cubicBezTo>
                  <a:pt x="385" y="2060"/>
                  <a:pt x="385" y="2060"/>
                  <a:pt x="392" y="2060"/>
                </a:cubicBezTo>
                <a:cubicBezTo>
                  <a:pt x="392" y="2053"/>
                  <a:pt x="392" y="2053"/>
                  <a:pt x="392" y="2053"/>
                </a:cubicBezTo>
                <a:cubicBezTo>
                  <a:pt x="398" y="2053"/>
                  <a:pt x="398" y="2053"/>
                  <a:pt x="405" y="2047"/>
                </a:cubicBezTo>
                <a:cubicBezTo>
                  <a:pt x="419" y="2040"/>
                  <a:pt x="432" y="2033"/>
                  <a:pt x="446" y="2020"/>
                </a:cubicBezTo>
                <a:cubicBezTo>
                  <a:pt x="473" y="1993"/>
                  <a:pt x="506" y="1959"/>
                  <a:pt x="540" y="1919"/>
                </a:cubicBezTo>
                <a:cubicBezTo>
                  <a:pt x="584" y="1864"/>
                  <a:pt x="628" y="1809"/>
                  <a:pt x="647" y="1787"/>
                </a:cubicBezTo>
                <a:lnTo>
                  <a:pt x="647" y="1786"/>
                </a:lnTo>
                <a:lnTo>
                  <a:pt x="643" y="1775"/>
                </a:lnTo>
                <a:cubicBezTo>
                  <a:pt x="617" y="1711"/>
                  <a:pt x="602" y="1633"/>
                  <a:pt x="602" y="1555"/>
                </a:cubicBezTo>
                <a:cubicBezTo>
                  <a:pt x="602" y="1461"/>
                  <a:pt x="622" y="1360"/>
                  <a:pt x="676" y="1279"/>
                </a:cubicBezTo>
                <a:cubicBezTo>
                  <a:pt x="715" y="1222"/>
                  <a:pt x="767" y="1175"/>
                  <a:pt x="824" y="1139"/>
                </a:cubicBezTo>
                <a:lnTo>
                  <a:pt x="836" y="1132"/>
                </a:lnTo>
                <a:lnTo>
                  <a:pt x="833" y="1132"/>
                </a:lnTo>
                <a:cubicBezTo>
                  <a:pt x="830" y="1132"/>
                  <a:pt x="830" y="1132"/>
                  <a:pt x="830" y="1132"/>
                </a:cubicBezTo>
                <a:cubicBezTo>
                  <a:pt x="830" y="1119"/>
                  <a:pt x="830" y="1119"/>
                  <a:pt x="830" y="1119"/>
                </a:cubicBezTo>
                <a:cubicBezTo>
                  <a:pt x="830" y="1112"/>
                  <a:pt x="830" y="1112"/>
                  <a:pt x="830" y="1105"/>
                </a:cubicBezTo>
                <a:cubicBezTo>
                  <a:pt x="830" y="889"/>
                  <a:pt x="716" y="707"/>
                  <a:pt x="601" y="572"/>
                </a:cubicBezTo>
                <a:cubicBezTo>
                  <a:pt x="551" y="519"/>
                  <a:pt x="503" y="473"/>
                  <a:pt x="463" y="439"/>
                </a:cubicBezTo>
                <a:lnTo>
                  <a:pt x="462" y="438"/>
                </a:lnTo>
                <a:lnTo>
                  <a:pt x="459" y="439"/>
                </a:lnTo>
                <a:lnTo>
                  <a:pt x="458" y="435"/>
                </a:lnTo>
                <a:lnTo>
                  <a:pt x="448" y="426"/>
                </a:lnTo>
                <a:cubicBezTo>
                  <a:pt x="415" y="398"/>
                  <a:pt x="389" y="378"/>
                  <a:pt x="375" y="369"/>
                </a:cubicBezTo>
                <a:lnTo>
                  <a:pt x="373" y="367"/>
                </a:lnTo>
                <a:lnTo>
                  <a:pt x="373" y="366"/>
                </a:lnTo>
                <a:cubicBezTo>
                  <a:pt x="373" y="365"/>
                  <a:pt x="373" y="364"/>
                  <a:pt x="373" y="363"/>
                </a:cubicBezTo>
                <a:lnTo>
                  <a:pt x="373" y="363"/>
                </a:lnTo>
                <a:lnTo>
                  <a:pt x="373" y="360"/>
                </a:lnTo>
                <a:cubicBezTo>
                  <a:pt x="373" y="349"/>
                  <a:pt x="373" y="349"/>
                  <a:pt x="373" y="349"/>
                </a:cubicBezTo>
                <a:cubicBezTo>
                  <a:pt x="366" y="349"/>
                  <a:pt x="366" y="349"/>
                  <a:pt x="366" y="349"/>
                </a:cubicBezTo>
                <a:cubicBezTo>
                  <a:pt x="393" y="302"/>
                  <a:pt x="393" y="302"/>
                  <a:pt x="393" y="302"/>
                </a:cubicBezTo>
                <a:cubicBezTo>
                  <a:pt x="400" y="322"/>
                  <a:pt x="400" y="322"/>
                  <a:pt x="400" y="322"/>
                </a:cubicBezTo>
                <a:cubicBezTo>
                  <a:pt x="400" y="322"/>
                  <a:pt x="400" y="322"/>
                  <a:pt x="406" y="322"/>
                </a:cubicBezTo>
                <a:cubicBezTo>
                  <a:pt x="406" y="329"/>
                  <a:pt x="413" y="329"/>
                  <a:pt x="420" y="336"/>
                </a:cubicBezTo>
                <a:cubicBezTo>
                  <a:pt x="423" y="337"/>
                  <a:pt x="427" y="340"/>
                  <a:pt x="431" y="342"/>
                </a:cubicBezTo>
                <a:lnTo>
                  <a:pt x="434" y="344"/>
                </a:lnTo>
                <a:lnTo>
                  <a:pt x="425" y="309"/>
                </a:lnTo>
                <a:lnTo>
                  <a:pt x="425" y="302"/>
                </a:lnTo>
                <a:lnTo>
                  <a:pt x="473" y="291"/>
                </a:lnTo>
                <a:lnTo>
                  <a:pt x="508" y="406"/>
                </a:lnTo>
                <a:lnTo>
                  <a:pt x="509" y="407"/>
                </a:lnTo>
                <a:cubicBezTo>
                  <a:pt x="549" y="443"/>
                  <a:pt x="595" y="487"/>
                  <a:pt x="642" y="538"/>
                </a:cubicBezTo>
                <a:cubicBezTo>
                  <a:pt x="763" y="673"/>
                  <a:pt x="884" y="869"/>
                  <a:pt x="884" y="1105"/>
                </a:cubicBezTo>
                <a:lnTo>
                  <a:pt x="884" y="1106"/>
                </a:lnTo>
                <a:lnTo>
                  <a:pt x="893" y="1102"/>
                </a:lnTo>
                <a:cubicBezTo>
                  <a:pt x="967" y="1068"/>
                  <a:pt x="1046" y="1050"/>
                  <a:pt x="1115" y="1050"/>
                </a:cubicBezTo>
                <a:lnTo>
                  <a:pt x="1122" y="1050"/>
                </a:lnTo>
                <a:lnTo>
                  <a:pt x="1127" y="1050"/>
                </a:lnTo>
                <a:lnTo>
                  <a:pt x="1141" y="1050"/>
                </a:lnTo>
                <a:lnTo>
                  <a:pt x="1141" y="1051"/>
                </a:lnTo>
                <a:lnTo>
                  <a:pt x="1155" y="1052"/>
                </a:lnTo>
                <a:cubicBezTo>
                  <a:pt x="1161" y="1053"/>
                  <a:pt x="1167" y="1054"/>
                  <a:pt x="1173" y="1055"/>
                </a:cubicBezTo>
                <a:lnTo>
                  <a:pt x="1190" y="1059"/>
                </a:lnTo>
                <a:lnTo>
                  <a:pt x="1192" y="1054"/>
                </a:lnTo>
                <a:lnTo>
                  <a:pt x="1186" y="1052"/>
                </a:lnTo>
                <a:cubicBezTo>
                  <a:pt x="1016" y="999"/>
                  <a:pt x="891" y="838"/>
                  <a:pt x="891" y="647"/>
                </a:cubicBezTo>
                <a:cubicBezTo>
                  <a:pt x="891" y="411"/>
                  <a:pt x="1080" y="223"/>
                  <a:pt x="1311" y="223"/>
                </a:cubicBezTo>
                <a:cubicBezTo>
                  <a:pt x="1368" y="223"/>
                  <a:pt x="1423" y="234"/>
                  <a:pt x="1472" y="255"/>
                </a:cubicBezTo>
                <a:lnTo>
                  <a:pt x="1472" y="255"/>
                </a:lnTo>
                <a:lnTo>
                  <a:pt x="1476" y="255"/>
                </a:lnTo>
                <a:cubicBezTo>
                  <a:pt x="1479" y="254"/>
                  <a:pt x="1482" y="252"/>
                  <a:pt x="1486" y="249"/>
                </a:cubicBezTo>
                <a:cubicBezTo>
                  <a:pt x="1499" y="242"/>
                  <a:pt x="1520" y="229"/>
                  <a:pt x="1540" y="215"/>
                </a:cubicBezTo>
                <a:cubicBezTo>
                  <a:pt x="1574" y="195"/>
                  <a:pt x="1607" y="161"/>
                  <a:pt x="1614" y="148"/>
                </a:cubicBezTo>
                <a:cubicBezTo>
                  <a:pt x="1614" y="141"/>
                  <a:pt x="1594" y="108"/>
                  <a:pt x="1574" y="87"/>
                </a:cubicBezTo>
                <a:cubicBezTo>
                  <a:pt x="1560" y="67"/>
                  <a:pt x="1533" y="54"/>
                  <a:pt x="1526" y="54"/>
                </a:cubicBezTo>
                <a:cubicBezTo>
                  <a:pt x="1520" y="61"/>
                  <a:pt x="1520" y="67"/>
                  <a:pt x="1520" y="74"/>
                </a:cubicBezTo>
                <a:cubicBezTo>
                  <a:pt x="1520" y="81"/>
                  <a:pt x="1520" y="94"/>
                  <a:pt x="1526" y="94"/>
                </a:cubicBezTo>
                <a:cubicBezTo>
                  <a:pt x="1540" y="101"/>
                  <a:pt x="1560" y="114"/>
                  <a:pt x="1567" y="114"/>
                </a:cubicBezTo>
                <a:cubicBezTo>
                  <a:pt x="1580" y="121"/>
                  <a:pt x="1580" y="121"/>
                  <a:pt x="1580" y="121"/>
                </a:cubicBezTo>
                <a:cubicBezTo>
                  <a:pt x="1560" y="168"/>
                  <a:pt x="1560" y="168"/>
                  <a:pt x="1560" y="168"/>
                </a:cubicBezTo>
                <a:cubicBezTo>
                  <a:pt x="1547" y="168"/>
                  <a:pt x="1547" y="168"/>
                  <a:pt x="1547" y="168"/>
                </a:cubicBezTo>
                <a:cubicBezTo>
                  <a:pt x="1540" y="168"/>
                  <a:pt x="1540" y="168"/>
                  <a:pt x="1540" y="168"/>
                </a:cubicBezTo>
                <a:cubicBezTo>
                  <a:pt x="1540" y="161"/>
                  <a:pt x="1540" y="161"/>
                  <a:pt x="1540" y="161"/>
                </a:cubicBezTo>
                <a:cubicBezTo>
                  <a:pt x="1533" y="161"/>
                  <a:pt x="1533" y="155"/>
                  <a:pt x="1526" y="155"/>
                </a:cubicBezTo>
                <a:cubicBezTo>
                  <a:pt x="1520" y="148"/>
                  <a:pt x="1506" y="148"/>
                  <a:pt x="1499" y="141"/>
                </a:cubicBezTo>
                <a:cubicBezTo>
                  <a:pt x="1472" y="128"/>
                  <a:pt x="1466" y="101"/>
                  <a:pt x="1466" y="74"/>
                </a:cubicBezTo>
                <a:cubicBezTo>
                  <a:pt x="1466" y="54"/>
                  <a:pt x="1472" y="34"/>
                  <a:pt x="1493" y="13"/>
                </a:cubicBezTo>
                <a:cubicBezTo>
                  <a:pt x="1499" y="0"/>
                  <a:pt x="1513" y="0"/>
                  <a:pt x="1526"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pic>
        <p:nvPicPr>
          <p:cNvPr id="13" name="图片 12"/>
          <p:cNvPicPr>
            <a:picLocks noChangeAspect="1"/>
          </p:cNvPicPr>
          <p:nvPr userDrawn="1">
            <p:custDataLst>
              <p:tags r:id="rId6"/>
            </p:custDataLst>
          </p:nvPr>
        </p:nvPicPr>
        <p:blipFill rotWithShape="1">
          <a:blip r:embed="rId7"/>
          <a:srcRect/>
          <a:stretch>
            <a:fillRect/>
          </a:stretch>
        </p:blipFill>
        <p:spPr>
          <a:xfrm>
            <a:off x="10153015" y="5511800"/>
            <a:ext cx="885825" cy="798830"/>
          </a:xfrm>
          <a:prstGeom prst="rect">
            <a:avLst/>
          </a:prstGeom>
        </p:spPr>
      </p:pic>
      <p:sp>
        <p:nvSpPr>
          <p:cNvPr id="15" name="Freeform 56"/>
          <p:cNvSpPr>
            <a:spLocks noEditPoints="1"/>
          </p:cNvSpPr>
          <p:nvPr userDrawn="1">
            <p:custDataLst>
              <p:tags r:id="rId8"/>
            </p:custDataLst>
          </p:nvPr>
        </p:nvSpPr>
        <p:spPr bwMode="auto">
          <a:xfrm>
            <a:off x="10992485" y="5080635"/>
            <a:ext cx="1127760" cy="1656715"/>
          </a:xfrm>
          <a:custGeom>
            <a:avLst/>
            <a:gdLst>
              <a:gd name="T0" fmla="*/ 0 w 112"/>
              <a:gd name="T1" fmla="*/ 55 h 110"/>
              <a:gd name="T2" fmla="*/ 56 w 112"/>
              <a:gd name="T3" fmla="*/ 0 h 110"/>
              <a:gd name="T4" fmla="*/ 56 w 112"/>
              <a:gd name="T5" fmla="*/ 0 h 110"/>
              <a:gd name="T6" fmla="*/ 112 w 112"/>
              <a:gd name="T7" fmla="*/ 55 h 110"/>
              <a:gd name="T8" fmla="*/ 112 w 112"/>
              <a:gd name="T9" fmla="*/ 55 h 110"/>
              <a:gd name="T10" fmla="*/ 56 w 112"/>
              <a:gd name="T11" fmla="*/ 110 h 110"/>
              <a:gd name="T12" fmla="*/ 56 w 112"/>
              <a:gd name="T13" fmla="*/ 110 h 110"/>
              <a:gd name="T14" fmla="*/ 0 w 112"/>
              <a:gd name="T15" fmla="*/ 55 h 110"/>
              <a:gd name="T16" fmla="*/ 4 w 112"/>
              <a:gd name="T17" fmla="*/ 55 h 110"/>
              <a:gd name="T18" fmla="*/ 56 w 112"/>
              <a:gd name="T19" fmla="*/ 106 h 110"/>
              <a:gd name="T20" fmla="*/ 56 w 112"/>
              <a:gd name="T21" fmla="*/ 106 h 110"/>
              <a:gd name="T22" fmla="*/ 108 w 112"/>
              <a:gd name="T23" fmla="*/ 55 h 110"/>
              <a:gd name="T24" fmla="*/ 108 w 112"/>
              <a:gd name="T25" fmla="*/ 55 h 110"/>
              <a:gd name="T26" fmla="*/ 56 w 112"/>
              <a:gd name="T27" fmla="*/ 4 h 110"/>
              <a:gd name="T28" fmla="*/ 56 w 112"/>
              <a:gd name="T29" fmla="*/ 4 h 110"/>
              <a:gd name="T30" fmla="*/ 4 w 112"/>
              <a:gd name="T31"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6" h="2609">
                <a:moveTo>
                  <a:pt x="760" y="1640"/>
                </a:moveTo>
                <a:cubicBezTo>
                  <a:pt x="797" y="1640"/>
                  <a:pt x="797" y="1640"/>
                  <a:pt x="797" y="1640"/>
                </a:cubicBezTo>
                <a:cubicBezTo>
                  <a:pt x="797" y="1653"/>
                  <a:pt x="797" y="1653"/>
                  <a:pt x="797" y="1653"/>
                </a:cubicBezTo>
                <a:cubicBezTo>
                  <a:pt x="797" y="1653"/>
                  <a:pt x="797" y="1659"/>
                  <a:pt x="797" y="1671"/>
                </a:cubicBezTo>
                <a:cubicBezTo>
                  <a:pt x="797" y="1671"/>
                  <a:pt x="797" y="1678"/>
                  <a:pt x="797" y="1678"/>
                </a:cubicBezTo>
                <a:cubicBezTo>
                  <a:pt x="797" y="1771"/>
                  <a:pt x="797" y="2121"/>
                  <a:pt x="835" y="2240"/>
                </a:cubicBezTo>
                <a:cubicBezTo>
                  <a:pt x="879" y="2396"/>
                  <a:pt x="879" y="2553"/>
                  <a:pt x="879" y="2553"/>
                </a:cubicBezTo>
                <a:cubicBezTo>
                  <a:pt x="885" y="2578"/>
                  <a:pt x="885" y="2578"/>
                  <a:pt x="885" y="2578"/>
                </a:cubicBezTo>
                <a:cubicBezTo>
                  <a:pt x="735" y="2609"/>
                  <a:pt x="735" y="2609"/>
                  <a:pt x="735" y="2609"/>
                </a:cubicBezTo>
                <a:cubicBezTo>
                  <a:pt x="735" y="2596"/>
                  <a:pt x="735" y="2596"/>
                  <a:pt x="735" y="2596"/>
                </a:cubicBezTo>
                <a:cubicBezTo>
                  <a:pt x="728" y="2571"/>
                  <a:pt x="728" y="2571"/>
                  <a:pt x="728" y="2571"/>
                </a:cubicBezTo>
                <a:cubicBezTo>
                  <a:pt x="722" y="2559"/>
                  <a:pt x="722" y="2559"/>
                  <a:pt x="722" y="2559"/>
                </a:cubicBezTo>
                <a:cubicBezTo>
                  <a:pt x="829" y="2534"/>
                  <a:pt x="829" y="2534"/>
                  <a:pt x="829" y="2534"/>
                </a:cubicBezTo>
                <a:cubicBezTo>
                  <a:pt x="829" y="2490"/>
                  <a:pt x="816" y="2365"/>
                  <a:pt x="785" y="2253"/>
                </a:cubicBezTo>
                <a:cubicBezTo>
                  <a:pt x="747" y="2115"/>
                  <a:pt x="747" y="1759"/>
                  <a:pt x="747" y="1671"/>
                </a:cubicBezTo>
                <a:cubicBezTo>
                  <a:pt x="747" y="1671"/>
                  <a:pt x="747" y="1665"/>
                  <a:pt x="747" y="1665"/>
                </a:cubicBezTo>
                <a:cubicBezTo>
                  <a:pt x="747" y="1653"/>
                  <a:pt x="747" y="1653"/>
                  <a:pt x="747" y="1653"/>
                </a:cubicBezTo>
                <a:cubicBezTo>
                  <a:pt x="747" y="1653"/>
                  <a:pt x="747" y="1653"/>
                  <a:pt x="747" y="1646"/>
                </a:cubicBezTo>
                <a:cubicBezTo>
                  <a:pt x="747" y="1640"/>
                  <a:pt x="753" y="1640"/>
                  <a:pt x="760" y="1640"/>
                </a:cubicBezTo>
                <a:close/>
                <a:moveTo>
                  <a:pt x="785" y="1108"/>
                </a:moveTo>
                <a:lnTo>
                  <a:pt x="804" y="1309"/>
                </a:lnTo>
                <a:lnTo>
                  <a:pt x="854" y="1364"/>
                </a:lnTo>
                <a:lnTo>
                  <a:pt x="854" y="1322"/>
                </a:lnTo>
                <a:lnTo>
                  <a:pt x="785" y="1108"/>
                </a:lnTo>
                <a:close/>
                <a:moveTo>
                  <a:pt x="851" y="905"/>
                </a:moveTo>
                <a:lnTo>
                  <a:pt x="829" y="1006"/>
                </a:lnTo>
                <a:lnTo>
                  <a:pt x="791" y="957"/>
                </a:lnTo>
                <a:lnTo>
                  <a:pt x="904" y="1315"/>
                </a:lnTo>
                <a:lnTo>
                  <a:pt x="904" y="1496"/>
                </a:lnTo>
                <a:lnTo>
                  <a:pt x="760" y="1339"/>
                </a:lnTo>
                <a:lnTo>
                  <a:pt x="754" y="1334"/>
                </a:lnTo>
                <a:lnTo>
                  <a:pt x="754" y="1328"/>
                </a:lnTo>
                <a:lnTo>
                  <a:pt x="724" y="963"/>
                </a:lnTo>
                <a:lnTo>
                  <a:pt x="691" y="1025"/>
                </a:lnTo>
                <a:lnTo>
                  <a:pt x="649" y="951"/>
                </a:lnTo>
                <a:lnTo>
                  <a:pt x="646" y="956"/>
                </a:lnTo>
                <a:cubicBezTo>
                  <a:pt x="643" y="962"/>
                  <a:pt x="640" y="968"/>
                  <a:pt x="637" y="975"/>
                </a:cubicBezTo>
                <a:lnTo>
                  <a:pt x="634" y="982"/>
                </a:lnTo>
                <a:lnTo>
                  <a:pt x="634" y="982"/>
                </a:lnTo>
                <a:lnTo>
                  <a:pt x="633" y="983"/>
                </a:lnTo>
                <a:lnTo>
                  <a:pt x="632" y="984"/>
                </a:lnTo>
                <a:cubicBezTo>
                  <a:pt x="631" y="988"/>
                  <a:pt x="629" y="991"/>
                  <a:pt x="628" y="995"/>
                </a:cubicBezTo>
                <a:cubicBezTo>
                  <a:pt x="603" y="1064"/>
                  <a:pt x="590" y="1157"/>
                  <a:pt x="590" y="1251"/>
                </a:cubicBezTo>
                <a:cubicBezTo>
                  <a:pt x="590" y="1258"/>
                  <a:pt x="590" y="1258"/>
                  <a:pt x="590" y="1258"/>
                </a:cubicBezTo>
                <a:cubicBezTo>
                  <a:pt x="590" y="1339"/>
                  <a:pt x="640" y="1433"/>
                  <a:pt x="709" y="1508"/>
                </a:cubicBezTo>
                <a:cubicBezTo>
                  <a:pt x="778" y="1577"/>
                  <a:pt x="866" y="1627"/>
                  <a:pt x="922" y="1627"/>
                </a:cubicBezTo>
                <a:cubicBezTo>
                  <a:pt x="922" y="1627"/>
                  <a:pt x="922" y="1627"/>
                  <a:pt x="929" y="1627"/>
                </a:cubicBezTo>
                <a:cubicBezTo>
                  <a:pt x="970" y="1627"/>
                  <a:pt x="1016" y="1588"/>
                  <a:pt x="1053" y="1532"/>
                </a:cubicBezTo>
                <a:lnTo>
                  <a:pt x="1057" y="1526"/>
                </a:lnTo>
                <a:lnTo>
                  <a:pt x="1055" y="1525"/>
                </a:lnTo>
                <a:cubicBezTo>
                  <a:pt x="1035" y="1501"/>
                  <a:pt x="1035" y="1501"/>
                  <a:pt x="1035" y="1501"/>
                </a:cubicBezTo>
                <a:cubicBezTo>
                  <a:pt x="1054" y="1495"/>
                  <a:pt x="1054" y="1495"/>
                  <a:pt x="1054" y="1495"/>
                </a:cubicBezTo>
                <a:cubicBezTo>
                  <a:pt x="1054" y="1495"/>
                  <a:pt x="1060" y="1495"/>
                  <a:pt x="1060" y="1495"/>
                </a:cubicBezTo>
                <a:cubicBezTo>
                  <a:pt x="1066" y="1490"/>
                  <a:pt x="1071" y="1484"/>
                  <a:pt x="1081" y="1479"/>
                </a:cubicBezTo>
                <a:lnTo>
                  <a:pt x="1082" y="1478"/>
                </a:lnTo>
                <a:lnTo>
                  <a:pt x="1084" y="1473"/>
                </a:lnTo>
                <a:cubicBezTo>
                  <a:pt x="1108" y="1417"/>
                  <a:pt x="1123" y="1351"/>
                  <a:pt x="1123" y="1289"/>
                </a:cubicBezTo>
                <a:cubicBezTo>
                  <a:pt x="1123" y="1251"/>
                  <a:pt x="1117" y="1220"/>
                  <a:pt x="1110" y="1195"/>
                </a:cubicBezTo>
                <a:cubicBezTo>
                  <a:pt x="1110" y="1189"/>
                  <a:pt x="1110" y="1189"/>
                  <a:pt x="1110" y="1189"/>
                </a:cubicBezTo>
                <a:cubicBezTo>
                  <a:pt x="1068" y="1061"/>
                  <a:pt x="957" y="951"/>
                  <a:pt x="851" y="905"/>
                </a:cubicBezTo>
                <a:lnTo>
                  <a:pt x="851" y="905"/>
                </a:lnTo>
                <a:close/>
                <a:moveTo>
                  <a:pt x="706" y="893"/>
                </a:moveTo>
                <a:lnTo>
                  <a:pt x="701" y="895"/>
                </a:lnTo>
                <a:cubicBezTo>
                  <a:pt x="698" y="897"/>
                  <a:pt x="694" y="900"/>
                  <a:pt x="691" y="902"/>
                </a:cubicBezTo>
                <a:lnTo>
                  <a:pt x="684" y="907"/>
                </a:lnTo>
                <a:lnTo>
                  <a:pt x="691" y="920"/>
                </a:lnTo>
                <a:lnTo>
                  <a:pt x="706" y="893"/>
                </a:lnTo>
                <a:close/>
                <a:moveTo>
                  <a:pt x="584" y="744"/>
                </a:moveTo>
                <a:cubicBezTo>
                  <a:pt x="584" y="749"/>
                  <a:pt x="584" y="752"/>
                  <a:pt x="582" y="754"/>
                </a:cubicBezTo>
                <a:lnTo>
                  <a:pt x="582" y="756"/>
                </a:lnTo>
                <a:lnTo>
                  <a:pt x="586" y="753"/>
                </a:lnTo>
                <a:lnTo>
                  <a:pt x="589" y="752"/>
                </a:lnTo>
                <a:lnTo>
                  <a:pt x="589" y="751"/>
                </a:lnTo>
                <a:cubicBezTo>
                  <a:pt x="588" y="749"/>
                  <a:pt x="587" y="747"/>
                  <a:pt x="584" y="744"/>
                </a:cubicBezTo>
                <a:close/>
                <a:moveTo>
                  <a:pt x="515" y="719"/>
                </a:moveTo>
                <a:cubicBezTo>
                  <a:pt x="515" y="726"/>
                  <a:pt x="515" y="726"/>
                  <a:pt x="509" y="726"/>
                </a:cubicBezTo>
                <a:cubicBezTo>
                  <a:pt x="506" y="729"/>
                  <a:pt x="504" y="732"/>
                  <a:pt x="504" y="734"/>
                </a:cubicBezTo>
                <a:lnTo>
                  <a:pt x="503" y="735"/>
                </a:lnTo>
                <a:lnTo>
                  <a:pt x="519" y="746"/>
                </a:lnTo>
                <a:lnTo>
                  <a:pt x="535" y="755"/>
                </a:lnTo>
                <a:lnTo>
                  <a:pt x="535" y="755"/>
                </a:lnTo>
                <a:cubicBezTo>
                  <a:pt x="534" y="751"/>
                  <a:pt x="534" y="751"/>
                  <a:pt x="534" y="751"/>
                </a:cubicBezTo>
                <a:cubicBezTo>
                  <a:pt x="534" y="751"/>
                  <a:pt x="534" y="744"/>
                  <a:pt x="534" y="744"/>
                </a:cubicBezTo>
                <a:cubicBezTo>
                  <a:pt x="534" y="738"/>
                  <a:pt x="534" y="738"/>
                  <a:pt x="534" y="732"/>
                </a:cubicBezTo>
                <a:cubicBezTo>
                  <a:pt x="534" y="732"/>
                  <a:pt x="528" y="726"/>
                  <a:pt x="522" y="719"/>
                </a:cubicBezTo>
                <a:cubicBezTo>
                  <a:pt x="522" y="719"/>
                  <a:pt x="522" y="719"/>
                  <a:pt x="515" y="719"/>
                </a:cubicBezTo>
                <a:close/>
                <a:moveTo>
                  <a:pt x="595" y="625"/>
                </a:moveTo>
                <a:cubicBezTo>
                  <a:pt x="593" y="625"/>
                  <a:pt x="592" y="625"/>
                  <a:pt x="591" y="626"/>
                </a:cubicBezTo>
                <a:cubicBezTo>
                  <a:pt x="584" y="626"/>
                  <a:pt x="584" y="626"/>
                  <a:pt x="584" y="626"/>
                </a:cubicBezTo>
                <a:cubicBezTo>
                  <a:pt x="578" y="626"/>
                  <a:pt x="572" y="632"/>
                  <a:pt x="559" y="638"/>
                </a:cubicBezTo>
                <a:cubicBezTo>
                  <a:pt x="547" y="645"/>
                  <a:pt x="528" y="657"/>
                  <a:pt x="509" y="663"/>
                </a:cubicBezTo>
                <a:cubicBezTo>
                  <a:pt x="490" y="673"/>
                  <a:pt x="473" y="683"/>
                  <a:pt x="460" y="692"/>
                </a:cubicBezTo>
                <a:lnTo>
                  <a:pt x="457" y="694"/>
                </a:lnTo>
                <a:lnTo>
                  <a:pt x="458" y="694"/>
                </a:lnTo>
                <a:lnTo>
                  <a:pt x="466" y="703"/>
                </a:lnTo>
                <a:lnTo>
                  <a:pt x="466" y="702"/>
                </a:lnTo>
                <a:cubicBezTo>
                  <a:pt x="468" y="698"/>
                  <a:pt x="473" y="694"/>
                  <a:pt x="478" y="694"/>
                </a:cubicBezTo>
                <a:cubicBezTo>
                  <a:pt x="484" y="682"/>
                  <a:pt x="503" y="669"/>
                  <a:pt x="522" y="669"/>
                </a:cubicBezTo>
                <a:cubicBezTo>
                  <a:pt x="534" y="669"/>
                  <a:pt x="547" y="675"/>
                  <a:pt x="559" y="682"/>
                </a:cubicBezTo>
                <a:cubicBezTo>
                  <a:pt x="559" y="688"/>
                  <a:pt x="566" y="688"/>
                  <a:pt x="566" y="694"/>
                </a:cubicBezTo>
                <a:cubicBezTo>
                  <a:pt x="572" y="694"/>
                  <a:pt x="572" y="694"/>
                  <a:pt x="572" y="694"/>
                </a:cubicBezTo>
                <a:cubicBezTo>
                  <a:pt x="572" y="694"/>
                  <a:pt x="578" y="694"/>
                  <a:pt x="578" y="694"/>
                </a:cubicBezTo>
                <a:cubicBezTo>
                  <a:pt x="584" y="694"/>
                  <a:pt x="591" y="694"/>
                  <a:pt x="597" y="700"/>
                </a:cubicBezTo>
                <a:cubicBezTo>
                  <a:pt x="614" y="706"/>
                  <a:pt x="624" y="716"/>
                  <a:pt x="631" y="727"/>
                </a:cubicBezTo>
                <a:lnTo>
                  <a:pt x="633" y="731"/>
                </a:lnTo>
                <a:lnTo>
                  <a:pt x="640" y="727"/>
                </a:lnTo>
                <a:cubicBezTo>
                  <a:pt x="722" y="688"/>
                  <a:pt x="722" y="688"/>
                  <a:pt x="722" y="688"/>
                </a:cubicBezTo>
                <a:cubicBezTo>
                  <a:pt x="716" y="682"/>
                  <a:pt x="710" y="669"/>
                  <a:pt x="703" y="657"/>
                </a:cubicBezTo>
                <a:cubicBezTo>
                  <a:pt x="698" y="651"/>
                  <a:pt x="620" y="623"/>
                  <a:pt x="595" y="625"/>
                </a:cubicBezTo>
                <a:close/>
                <a:moveTo>
                  <a:pt x="446" y="394"/>
                </a:moveTo>
                <a:lnTo>
                  <a:pt x="459" y="394"/>
                </a:lnTo>
                <a:lnTo>
                  <a:pt x="490" y="394"/>
                </a:lnTo>
                <a:lnTo>
                  <a:pt x="490" y="444"/>
                </a:lnTo>
                <a:lnTo>
                  <a:pt x="477" y="444"/>
                </a:lnTo>
                <a:lnTo>
                  <a:pt x="459" y="444"/>
                </a:lnTo>
                <a:lnTo>
                  <a:pt x="446" y="444"/>
                </a:lnTo>
                <a:lnTo>
                  <a:pt x="446" y="394"/>
                </a:lnTo>
                <a:close/>
                <a:moveTo>
                  <a:pt x="691" y="182"/>
                </a:moveTo>
                <a:cubicBezTo>
                  <a:pt x="515" y="182"/>
                  <a:pt x="377" y="320"/>
                  <a:pt x="377" y="489"/>
                </a:cubicBezTo>
                <a:cubicBezTo>
                  <a:pt x="377" y="544"/>
                  <a:pt x="392" y="596"/>
                  <a:pt x="418" y="641"/>
                </a:cubicBezTo>
                <a:lnTo>
                  <a:pt x="427" y="655"/>
                </a:lnTo>
                <a:lnTo>
                  <a:pt x="429" y="654"/>
                </a:lnTo>
                <a:cubicBezTo>
                  <a:pt x="431" y="653"/>
                  <a:pt x="432" y="652"/>
                  <a:pt x="434" y="651"/>
                </a:cubicBezTo>
                <a:cubicBezTo>
                  <a:pt x="446" y="645"/>
                  <a:pt x="465" y="632"/>
                  <a:pt x="484" y="620"/>
                </a:cubicBezTo>
                <a:cubicBezTo>
                  <a:pt x="521" y="601"/>
                  <a:pt x="559" y="576"/>
                  <a:pt x="584" y="576"/>
                </a:cubicBezTo>
                <a:cubicBezTo>
                  <a:pt x="584" y="576"/>
                  <a:pt x="584" y="576"/>
                  <a:pt x="591" y="576"/>
                </a:cubicBezTo>
                <a:cubicBezTo>
                  <a:pt x="622" y="576"/>
                  <a:pt x="703" y="595"/>
                  <a:pt x="741" y="626"/>
                </a:cubicBezTo>
                <a:cubicBezTo>
                  <a:pt x="766" y="651"/>
                  <a:pt x="779" y="688"/>
                  <a:pt x="779" y="694"/>
                </a:cubicBezTo>
                <a:cubicBezTo>
                  <a:pt x="785" y="719"/>
                  <a:pt x="785" y="719"/>
                  <a:pt x="785" y="719"/>
                </a:cubicBezTo>
                <a:cubicBezTo>
                  <a:pt x="716" y="750"/>
                  <a:pt x="669" y="772"/>
                  <a:pt x="637" y="787"/>
                </a:cubicBezTo>
                <a:lnTo>
                  <a:pt x="631" y="789"/>
                </a:lnTo>
                <a:lnTo>
                  <a:pt x="642" y="791"/>
                </a:lnTo>
                <a:cubicBezTo>
                  <a:pt x="658" y="794"/>
                  <a:pt x="674" y="795"/>
                  <a:pt x="691" y="795"/>
                </a:cubicBezTo>
                <a:cubicBezTo>
                  <a:pt x="860" y="795"/>
                  <a:pt x="1004" y="657"/>
                  <a:pt x="1004" y="489"/>
                </a:cubicBezTo>
                <a:cubicBezTo>
                  <a:pt x="1004" y="320"/>
                  <a:pt x="860" y="182"/>
                  <a:pt x="691" y="182"/>
                </a:cubicBezTo>
                <a:close/>
                <a:moveTo>
                  <a:pt x="402" y="0"/>
                </a:moveTo>
                <a:cubicBezTo>
                  <a:pt x="402" y="19"/>
                  <a:pt x="402" y="19"/>
                  <a:pt x="402" y="19"/>
                </a:cubicBezTo>
                <a:cubicBezTo>
                  <a:pt x="402" y="44"/>
                  <a:pt x="402" y="44"/>
                  <a:pt x="402" y="44"/>
                </a:cubicBezTo>
                <a:cubicBezTo>
                  <a:pt x="402" y="50"/>
                  <a:pt x="396" y="50"/>
                  <a:pt x="396" y="50"/>
                </a:cubicBezTo>
                <a:cubicBezTo>
                  <a:pt x="396" y="50"/>
                  <a:pt x="396" y="50"/>
                  <a:pt x="396" y="57"/>
                </a:cubicBezTo>
                <a:cubicBezTo>
                  <a:pt x="396" y="57"/>
                  <a:pt x="389" y="57"/>
                  <a:pt x="389" y="57"/>
                </a:cubicBezTo>
                <a:cubicBezTo>
                  <a:pt x="389" y="57"/>
                  <a:pt x="383" y="57"/>
                  <a:pt x="383" y="57"/>
                </a:cubicBezTo>
                <a:cubicBezTo>
                  <a:pt x="377" y="57"/>
                  <a:pt x="370" y="57"/>
                  <a:pt x="364" y="57"/>
                </a:cubicBezTo>
                <a:cubicBezTo>
                  <a:pt x="345" y="63"/>
                  <a:pt x="326" y="69"/>
                  <a:pt x="320" y="69"/>
                </a:cubicBezTo>
                <a:cubicBezTo>
                  <a:pt x="320" y="75"/>
                  <a:pt x="320" y="75"/>
                  <a:pt x="326" y="82"/>
                </a:cubicBezTo>
                <a:cubicBezTo>
                  <a:pt x="383" y="126"/>
                  <a:pt x="490" y="170"/>
                  <a:pt x="508" y="176"/>
                </a:cubicBezTo>
                <a:cubicBezTo>
                  <a:pt x="510" y="176"/>
                  <a:pt x="511" y="176"/>
                  <a:pt x="513" y="176"/>
                </a:cubicBezTo>
                <a:lnTo>
                  <a:pt x="515" y="176"/>
                </a:lnTo>
                <a:lnTo>
                  <a:pt x="523" y="171"/>
                </a:lnTo>
                <a:lnTo>
                  <a:pt x="535" y="166"/>
                </a:lnTo>
                <a:lnTo>
                  <a:pt x="533" y="164"/>
                </a:lnTo>
                <a:cubicBezTo>
                  <a:pt x="520" y="154"/>
                  <a:pt x="503" y="135"/>
                  <a:pt x="478" y="100"/>
                </a:cubicBezTo>
                <a:lnTo>
                  <a:pt x="478" y="100"/>
                </a:lnTo>
                <a:lnTo>
                  <a:pt x="479" y="100"/>
                </a:lnTo>
                <a:lnTo>
                  <a:pt x="479" y="100"/>
                </a:lnTo>
                <a:lnTo>
                  <a:pt x="479" y="100"/>
                </a:lnTo>
                <a:cubicBezTo>
                  <a:pt x="481" y="99"/>
                  <a:pt x="483" y="98"/>
                  <a:pt x="486" y="96"/>
                </a:cubicBezTo>
                <a:lnTo>
                  <a:pt x="489" y="95"/>
                </a:lnTo>
                <a:lnTo>
                  <a:pt x="489" y="95"/>
                </a:lnTo>
                <a:cubicBezTo>
                  <a:pt x="488" y="95"/>
                  <a:pt x="486" y="96"/>
                  <a:pt x="482" y="98"/>
                </a:cubicBezTo>
                <a:lnTo>
                  <a:pt x="479" y="100"/>
                </a:lnTo>
                <a:lnTo>
                  <a:pt x="478" y="100"/>
                </a:lnTo>
                <a:lnTo>
                  <a:pt x="478" y="100"/>
                </a:lnTo>
                <a:cubicBezTo>
                  <a:pt x="478" y="100"/>
                  <a:pt x="478" y="100"/>
                  <a:pt x="478" y="100"/>
                </a:cubicBezTo>
                <a:cubicBezTo>
                  <a:pt x="472" y="88"/>
                  <a:pt x="459" y="69"/>
                  <a:pt x="459" y="56"/>
                </a:cubicBezTo>
                <a:cubicBezTo>
                  <a:pt x="459" y="25"/>
                  <a:pt x="484" y="12"/>
                  <a:pt x="497" y="6"/>
                </a:cubicBezTo>
                <a:cubicBezTo>
                  <a:pt x="516" y="6"/>
                  <a:pt x="528" y="6"/>
                  <a:pt x="541" y="6"/>
                </a:cubicBezTo>
                <a:cubicBezTo>
                  <a:pt x="547" y="6"/>
                  <a:pt x="547" y="6"/>
                  <a:pt x="554" y="6"/>
                </a:cubicBezTo>
                <a:cubicBezTo>
                  <a:pt x="566" y="6"/>
                  <a:pt x="566" y="6"/>
                  <a:pt x="566" y="6"/>
                </a:cubicBezTo>
                <a:cubicBezTo>
                  <a:pt x="560" y="56"/>
                  <a:pt x="560" y="56"/>
                  <a:pt x="560" y="56"/>
                </a:cubicBezTo>
                <a:cubicBezTo>
                  <a:pt x="547" y="56"/>
                  <a:pt x="547" y="56"/>
                  <a:pt x="547" y="56"/>
                </a:cubicBezTo>
                <a:cubicBezTo>
                  <a:pt x="547" y="56"/>
                  <a:pt x="547" y="56"/>
                  <a:pt x="541" y="56"/>
                </a:cubicBezTo>
                <a:cubicBezTo>
                  <a:pt x="535" y="56"/>
                  <a:pt x="522" y="56"/>
                  <a:pt x="516" y="56"/>
                </a:cubicBezTo>
                <a:cubicBezTo>
                  <a:pt x="516" y="63"/>
                  <a:pt x="516" y="69"/>
                  <a:pt x="522" y="69"/>
                </a:cubicBezTo>
                <a:cubicBezTo>
                  <a:pt x="541" y="100"/>
                  <a:pt x="554" y="113"/>
                  <a:pt x="566" y="125"/>
                </a:cubicBezTo>
                <a:cubicBezTo>
                  <a:pt x="572" y="125"/>
                  <a:pt x="572" y="132"/>
                  <a:pt x="572" y="132"/>
                </a:cubicBezTo>
                <a:cubicBezTo>
                  <a:pt x="585" y="132"/>
                  <a:pt x="585" y="132"/>
                  <a:pt x="585" y="132"/>
                </a:cubicBezTo>
                <a:cubicBezTo>
                  <a:pt x="579" y="144"/>
                  <a:pt x="579" y="144"/>
                  <a:pt x="579" y="144"/>
                </a:cubicBezTo>
                <a:cubicBezTo>
                  <a:pt x="579" y="146"/>
                  <a:pt x="579" y="147"/>
                  <a:pt x="579" y="148"/>
                </a:cubicBezTo>
                <a:lnTo>
                  <a:pt x="579" y="149"/>
                </a:lnTo>
                <a:lnTo>
                  <a:pt x="582" y="148"/>
                </a:lnTo>
                <a:cubicBezTo>
                  <a:pt x="616" y="138"/>
                  <a:pt x="653" y="132"/>
                  <a:pt x="691" y="132"/>
                </a:cubicBezTo>
                <a:cubicBezTo>
                  <a:pt x="891" y="132"/>
                  <a:pt x="1054" y="288"/>
                  <a:pt x="1054" y="489"/>
                </a:cubicBezTo>
                <a:cubicBezTo>
                  <a:pt x="1054" y="652"/>
                  <a:pt x="938" y="793"/>
                  <a:pt x="781" y="834"/>
                </a:cubicBezTo>
                <a:lnTo>
                  <a:pt x="781" y="834"/>
                </a:lnTo>
                <a:lnTo>
                  <a:pt x="783" y="834"/>
                </a:lnTo>
                <a:cubicBezTo>
                  <a:pt x="790" y="835"/>
                  <a:pt x="797" y="836"/>
                  <a:pt x="804" y="837"/>
                </a:cubicBezTo>
                <a:lnTo>
                  <a:pt x="810" y="838"/>
                </a:lnTo>
                <a:lnTo>
                  <a:pt x="810" y="838"/>
                </a:lnTo>
                <a:lnTo>
                  <a:pt x="1578" y="566"/>
                </a:lnTo>
                <a:lnTo>
                  <a:pt x="1619" y="476"/>
                </a:lnTo>
                <a:lnTo>
                  <a:pt x="1663" y="501"/>
                </a:lnTo>
                <a:lnTo>
                  <a:pt x="1649" y="536"/>
                </a:lnTo>
                <a:lnTo>
                  <a:pt x="1694" y="514"/>
                </a:lnTo>
                <a:lnTo>
                  <a:pt x="1713" y="564"/>
                </a:lnTo>
                <a:lnTo>
                  <a:pt x="1744" y="564"/>
                </a:lnTo>
                <a:lnTo>
                  <a:pt x="1744" y="613"/>
                </a:lnTo>
                <a:lnTo>
                  <a:pt x="1604" y="613"/>
                </a:lnTo>
                <a:lnTo>
                  <a:pt x="884" y="863"/>
                </a:lnTo>
                <a:lnTo>
                  <a:pt x="903" y="873"/>
                </a:lnTo>
                <a:cubicBezTo>
                  <a:pt x="1012" y="929"/>
                  <a:pt x="1111" y="1039"/>
                  <a:pt x="1154" y="1164"/>
                </a:cubicBezTo>
                <a:cubicBezTo>
                  <a:pt x="1154" y="1176"/>
                  <a:pt x="1154" y="1176"/>
                  <a:pt x="1154" y="1176"/>
                </a:cubicBezTo>
                <a:cubicBezTo>
                  <a:pt x="1154" y="1176"/>
                  <a:pt x="1154" y="1176"/>
                  <a:pt x="1160" y="1176"/>
                </a:cubicBezTo>
                <a:cubicBezTo>
                  <a:pt x="1160" y="1189"/>
                  <a:pt x="1160" y="1189"/>
                  <a:pt x="1160" y="1189"/>
                </a:cubicBezTo>
                <a:cubicBezTo>
                  <a:pt x="1167" y="1220"/>
                  <a:pt x="1173" y="1251"/>
                  <a:pt x="1173" y="1289"/>
                </a:cubicBezTo>
                <a:cubicBezTo>
                  <a:pt x="1173" y="1334"/>
                  <a:pt x="1167" y="1379"/>
                  <a:pt x="1156" y="1423"/>
                </a:cubicBezTo>
                <a:lnTo>
                  <a:pt x="1154" y="1430"/>
                </a:lnTo>
                <a:lnTo>
                  <a:pt x="1161" y="1426"/>
                </a:lnTo>
                <a:cubicBezTo>
                  <a:pt x="1223" y="1395"/>
                  <a:pt x="1299" y="1357"/>
                  <a:pt x="1368" y="1357"/>
                </a:cubicBezTo>
                <a:cubicBezTo>
                  <a:pt x="1393" y="1357"/>
                  <a:pt x="1424" y="1363"/>
                  <a:pt x="1449" y="1382"/>
                </a:cubicBezTo>
                <a:cubicBezTo>
                  <a:pt x="1537" y="1445"/>
                  <a:pt x="1600" y="1533"/>
                  <a:pt x="1625" y="1570"/>
                </a:cubicBezTo>
                <a:cubicBezTo>
                  <a:pt x="1751" y="1514"/>
                  <a:pt x="1751" y="1514"/>
                  <a:pt x="1751" y="1514"/>
                </a:cubicBezTo>
                <a:cubicBezTo>
                  <a:pt x="1776" y="1558"/>
                  <a:pt x="1776" y="1558"/>
                  <a:pt x="1776" y="1558"/>
                </a:cubicBezTo>
                <a:cubicBezTo>
                  <a:pt x="1606" y="1633"/>
                  <a:pt x="1606" y="1633"/>
                  <a:pt x="1606" y="1633"/>
                </a:cubicBezTo>
                <a:cubicBezTo>
                  <a:pt x="1600" y="1627"/>
                  <a:pt x="1600" y="1627"/>
                  <a:pt x="1600" y="1627"/>
                </a:cubicBezTo>
                <a:cubicBezTo>
                  <a:pt x="1594" y="1614"/>
                  <a:pt x="1594" y="1614"/>
                  <a:pt x="1594" y="1614"/>
                </a:cubicBezTo>
                <a:cubicBezTo>
                  <a:pt x="1594" y="1614"/>
                  <a:pt x="1594" y="1614"/>
                  <a:pt x="1594" y="1614"/>
                </a:cubicBezTo>
                <a:lnTo>
                  <a:pt x="1594" y="1614"/>
                </a:lnTo>
                <a:lnTo>
                  <a:pt x="1595" y="1614"/>
                </a:lnTo>
                <a:lnTo>
                  <a:pt x="1595" y="1614"/>
                </a:lnTo>
                <a:lnTo>
                  <a:pt x="1595" y="1613"/>
                </a:lnTo>
                <a:lnTo>
                  <a:pt x="1596" y="1613"/>
                </a:lnTo>
                <a:lnTo>
                  <a:pt x="1597" y="1613"/>
                </a:lnTo>
                <a:lnTo>
                  <a:pt x="1597" y="1612"/>
                </a:lnTo>
                <a:lnTo>
                  <a:pt x="1598" y="1612"/>
                </a:lnTo>
                <a:lnTo>
                  <a:pt x="1598" y="1612"/>
                </a:lnTo>
                <a:lnTo>
                  <a:pt x="1599" y="1612"/>
                </a:lnTo>
                <a:lnTo>
                  <a:pt x="1600" y="1611"/>
                </a:lnTo>
                <a:lnTo>
                  <a:pt x="1602" y="1610"/>
                </a:lnTo>
                <a:lnTo>
                  <a:pt x="1603" y="1610"/>
                </a:lnTo>
                <a:lnTo>
                  <a:pt x="1604" y="1609"/>
                </a:lnTo>
                <a:lnTo>
                  <a:pt x="1605" y="1609"/>
                </a:lnTo>
                <a:lnTo>
                  <a:pt x="1606" y="1608"/>
                </a:lnTo>
                <a:lnTo>
                  <a:pt x="1606" y="1608"/>
                </a:lnTo>
                <a:lnTo>
                  <a:pt x="1605" y="1609"/>
                </a:lnTo>
                <a:lnTo>
                  <a:pt x="1605" y="1609"/>
                </a:lnTo>
                <a:lnTo>
                  <a:pt x="1604" y="1609"/>
                </a:lnTo>
                <a:lnTo>
                  <a:pt x="1603" y="1609"/>
                </a:lnTo>
                <a:lnTo>
                  <a:pt x="1603" y="1610"/>
                </a:lnTo>
                <a:lnTo>
                  <a:pt x="1602" y="1610"/>
                </a:lnTo>
                <a:lnTo>
                  <a:pt x="1602" y="1610"/>
                </a:lnTo>
                <a:lnTo>
                  <a:pt x="1601" y="1611"/>
                </a:lnTo>
                <a:lnTo>
                  <a:pt x="1600" y="1611"/>
                </a:lnTo>
                <a:lnTo>
                  <a:pt x="1598" y="1612"/>
                </a:lnTo>
                <a:lnTo>
                  <a:pt x="1597" y="1612"/>
                </a:lnTo>
                <a:lnTo>
                  <a:pt x="1596" y="1613"/>
                </a:lnTo>
                <a:lnTo>
                  <a:pt x="1595" y="1614"/>
                </a:lnTo>
                <a:lnTo>
                  <a:pt x="1594" y="1614"/>
                </a:lnTo>
                <a:lnTo>
                  <a:pt x="1594" y="1614"/>
                </a:lnTo>
                <a:cubicBezTo>
                  <a:pt x="1594" y="1614"/>
                  <a:pt x="1594" y="1614"/>
                  <a:pt x="1594" y="1608"/>
                </a:cubicBezTo>
                <a:cubicBezTo>
                  <a:pt x="1588" y="1608"/>
                  <a:pt x="1588" y="1602"/>
                  <a:pt x="1581" y="1595"/>
                </a:cubicBezTo>
                <a:cubicBezTo>
                  <a:pt x="1575" y="1583"/>
                  <a:pt x="1562" y="1564"/>
                  <a:pt x="1544" y="1545"/>
                </a:cubicBezTo>
                <a:cubicBezTo>
                  <a:pt x="1519" y="1508"/>
                  <a:pt x="1468" y="1457"/>
                  <a:pt x="1418" y="1420"/>
                </a:cubicBezTo>
                <a:cubicBezTo>
                  <a:pt x="1406" y="1413"/>
                  <a:pt x="1387" y="1407"/>
                  <a:pt x="1368" y="1407"/>
                </a:cubicBezTo>
                <a:cubicBezTo>
                  <a:pt x="1311" y="1407"/>
                  <a:pt x="1242" y="1439"/>
                  <a:pt x="1186" y="1470"/>
                </a:cubicBezTo>
                <a:cubicBezTo>
                  <a:pt x="1165" y="1484"/>
                  <a:pt x="1145" y="1497"/>
                  <a:pt x="1129" y="1508"/>
                </a:cubicBezTo>
                <a:lnTo>
                  <a:pt x="1123" y="1512"/>
                </a:lnTo>
                <a:lnTo>
                  <a:pt x="1116" y="1527"/>
                </a:lnTo>
                <a:cubicBezTo>
                  <a:pt x="1072" y="1612"/>
                  <a:pt x="1005" y="1674"/>
                  <a:pt x="922" y="1677"/>
                </a:cubicBezTo>
                <a:cubicBezTo>
                  <a:pt x="766" y="1671"/>
                  <a:pt x="546" y="1464"/>
                  <a:pt x="540" y="1251"/>
                </a:cubicBezTo>
                <a:cubicBezTo>
                  <a:pt x="540" y="1185"/>
                  <a:pt x="546" y="1115"/>
                  <a:pt x="561" y="1051"/>
                </a:cubicBezTo>
                <a:lnTo>
                  <a:pt x="566" y="1032"/>
                </a:lnTo>
                <a:lnTo>
                  <a:pt x="163" y="1330"/>
                </a:lnTo>
                <a:lnTo>
                  <a:pt x="163" y="1331"/>
                </a:lnTo>
                <a:cubicBezTo>
                  <a:pt x="163" y="1335"/>
                  <a:pt x="163" y="1339"/>
                  <a:pt x="163" y="1345"/>
                </a:cubicBezTo>
                <a:cubicBezTo>
                  <a:pt x="163" y="1345"/>
                  <a:pt x="163" y="1352"/>
                  <a:pt x="163" y="1352"/>
                </a:cubicBezTo>
                <a:cubicBezTo>
                  <a:pt x="176" y="1364"/>
                  <a:pt x="176" y="1364"/>
                  <a:pt x="176" y="1364"/>
                </a:cubicBezTo>
                <a:cubicBezTo>
                  <a:pt x="138" y="1401"/>
                  <a:pt x="138" y="1401"/>
                  <a:pt x="138" y="1401"/>
                </a:cubicBezTo>
                <a:cubicBezTo>
                  <a:pt x="132" y="1389"/>
                  <a:pt x="132" y="1389"/>
                  <a:pt x="132" y="1389"/>
                </a:cubicBezTo>
                <a:cubicBezTo>
                  <a:pt x="125" y="1384"/>
                  <a:pt x="120" y="1378"/>
                  <a:pt x="118" y="1371"/>
                </a:cubicBezTo>
                <a:lnTo>
                  <a:pt x="116" y="1365"/>
                </a:lnTo>
                <a:lnTo>
                  <a:pt x="31" y="1427"/>
                </a:lnTo>
                <a:lnTo>
                  <a:pt x="13" y="1396"/>
                </a:lnTo>
                <a:lnTo>
                  <a:pt x="0" y="1389"/>
                </a:lnTo>
                <a:lnTo>
                  <a:pt x="594" y="952"/>
                </a:lnTo>
                <a:lnTo>
                  <a:pt x="602" y="936"/>
                </a:lnTo>
                <a:cubicBezTo>
                  <a:pt x="622" y="898"/>
                  <a:pt x="647" y="867"/>
                  <a:pt x="681" y="849"/>
                </a:cubicBezTo>
                <a:lnTo>
                  <a:pt x="690" y="845"/>
                </a:lnTo>
                <a:lnTo>
                  <a:pt x="673" y="845"/>
                </a:lnTo>
                <a:cubicBezTo>
                  <a:pt x="632" y="843"/>
                  <a:pt x="593" y="834"/>
                  <a:pt x="556" y="819"/>
                </a:cubicBezTo>
                <a:lnTo>
                  <a:pt x="547" y="816"/>
                </a:lnTo>
                <a:lnTo>
                  <a:pt x="545" y="818"/>
                </a:lnTo>
                <a:cubicBezTo>
                  <a:pt x="541" y="826"/>
                  <a:pt x="541" y="826"/>
                  <a:pt x="541" y="826"/>
                </a:cubicBezTo>
                <a:cubicBezTo>
                  <a:pt x="540" y="821"/>
                  <a:pt x="540" y="817"/>
                  <a:pt x="539" y="813"/>
                </a:cubicBezTo>
                <a:lnTo>
                  <a:pt x="539" y="812"/>
                </a:lnTo>
                <a:lnTo>
                  <a:pt x="532" y="809"/>
                </a:lnTo>
                <a:cubicBezTo>
                  <a:pt x="452" y="770"/>
                  <a:pt x="388" y="703"/>
                  <a:pt x="354" y="623"/>
                </a:cubicBezTo>
                <a:lnTo>
                  <a:pt x="353" y="619"/>
                </a:lnTo>
                <a:lnTo>
                  <a:pt x="314" y="644"/>
                </a:lnTo>
                <a:lnTo>
                  <a:pt x="295" y="612"/>
                </a:lnTo>
                <a:lnTo>
                  <a:pt x="289" y="601"/>
                </a:lnTo>
                <a:lnTo>
                  <a:pt x="337" y="569"/>
                </a:lnTo>
                <a:lnTo>
                  <a:pt x="334" y="555"/>
                </a:lnTo>
                <a:cubicBezTo>
                  <a:pt x="329" y="534"/>
                  <a:pt x="327" y="511"/>
                  <a:pt x="327" y="489"/>
                </a:cubicBezTo>
                <a:cubicBezTo>
                  <a:pt x="327" y="377"/>
                  <a:pt x="377" y="279"/>
                  <a:pt x="457" y="214"/>
                </a:cubicBezTo>
                <a:lnTo>
                  <a:pt x="463" y="210"/>
                </a:lnTo>
                <a:lnTo>
                  <a:pt x="460" y="209"/>
                </a:lnTo>
                <a:cubicBezTo>
                  <a:pt x="449" y="204"/>
                  <a:pt x="435" y="199"/>
                  <a:pt x="421" y="195"/>
                </a:cubicBezTo>
                <a:cubicBezTo>
                  <a:pt x="383" y="176"/>
                  <a:pt x="333" y="151"/>
                  <a:pt x="295" y="119"/>
                </a:cubicBezTo>
                <a:lnTo>
                  <a:pt x="295" y="119"/>
                </a:lnTo>
                <a:lnTo>
                  <a:pt x="295" y="119"/>
                </a:lnTo>
                <a:lnTo>
                  <a:pt x="296" y="118"/>
                </a:lnTo>
                <a:lnTo>
                  <a:pt x="296" y="117"/>
                </a:lnTo>
                <a:lnTo>
                  <a:pt x="297" y="115"/>
                </a:lnTo>
                <a:lnTo>
                  <a:pt x="298" y="114"/>
                </a:lnTo>
                <a:cubicBezTo>
                  <a:pt x="298" y="113"/>
                  <a:pt x="299" y="112"/>
                  <a:pt x="299" y="111"/>
                </a:cubicBezTo>
                <a:lnTo>
                  <a:pt x="299" y="111"/>
                </a:lnTo>
                <a:lnTo>
                  <a:pt x="300" y="110"/>
                </a:lnTo>
                <a:lnTo>
                  <a:pt x="300" y="109"/>
                </a:lnTo>
                <a:lnTo>
                  <a:pt x="301" y="108"/>
                </a:lnTo>
                <a:lnTo>
                  <a:pt x="301" y="107"/>
                </a:lnTo>
                <a:lnTo>
                  <a:pt x="301" y="107"/>
                </a:lnTo>
                <a:cubicBezTo>
                  <a:pt x="301" y="107"/>
                  <a:pt x="301" y="107"/>
                  <a:pt x="301" y="107"/>
                </a:cubicBezTo>
                <a:lnTo>
                  <a:pt x="301" y="107"/>
                </a:lnTo>
                <a:lnTo>
                  <a:pt x="301" y="107"/>
                </a:lnTo>
                <a:lnTo>
                  <a:pt x="301" y="108"/>
                </a:lnTo>
                <a:lnTo>
                  <a:pt x="301" y="108"/>
                </a:lnTo>
                <a:lnTo>
                  <a:pt x="300" y="109"/>
                </a:lnTo>
                <a:lnTo>
                  <a:pt x="299" y="111"/>
                </a:lnTo>
                <a:lnTo>
                  <a:pt x="299" y="112"/>
                </a:lnTo>
                <a:cubicBezTo>
                  <a:pt x="298" y="113"/>
                  <a:pt x="298" y="114"/>
                  <a:pt x="297" y="115"/>
                </a:cubicBezTo>
                <a:lnTo>
                  <a:pt x="297" y="115"/>
                </a:lnTo>
                <a:lnTo>
                  <a:pt x="297" y="116"/>
                </a:lnTo>
                <a:lnTo>
                  <a:pt x="296" y="117"/>
                </a:lnTo>
                <a:lnTo>
                  <a:pt x="296" y="118"/>
                </a:lnTo>
                <a:lnTo>
                  <a:pt x="296" y="118"/>
                </a:lnTo>
                <a:lnTo>
                  <a:pt x="295" y="119"/>
                </a:lnTo>
                <a:lnTo>
                  <a:pt x="295" y="119"/>
                </a:lnTo>
                <a:cubicBezTo>
                  <a:pt x="295" y="119"/>
                  <a:pt x="295" y="119"/>
                  <a:pt x="295" y="119"/>
                </a:cubicBezTo>
                <a:cubicBezTo>
                  <a:pt x="276" y="107"/>
                  <a:pt x="270" y="88"/>
                  <a:pt x="270" y="69"/>
                </a:cubicBezTo>
                <a:cubicBezTo>
                  <a:pt x="270" y="31"/>
                  <a:pt x="314" y="19"/>
                  <a:pt x="333" y="13"/>
                </a:cubicBezTo>
                <a:cubicBezTo>
                  <a:pt x="358" y="6"/>
                  <a:pt x="383" y="6"/>
                  <a:pt x="383" y="6"/>
                </a:cubicBezTo>
                <a:cubicBezTo>
                  <a:pt x="402" y="0"/>
                  <a:pt x="402" y="0"/>
                  <a:pt x="402"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2" name="标题 1"/>
          <p:cNvSpPr>
            <a:spLocks noGrp="1"/>
          </p:cNvSpPr>
          <p:nvPr>
            <p:ph type="title" hasCustomPrompt="1"/>
            <p:custDataLst>
              <p:tags r:id="rId9"/>
            </p:custDataLst>
          </p:nvPr>
        </p:nvSpPr>
        <p:spPr>
          <a:xfrm>
            <a:off x="1522800" y="1339200"/>
            <a:ext cx="9144000" cy="2386800"/>
          </a:xfrm>
        </p:spPr>
        <p:txBody>
          <a:bodyPr anchor="b">
            <a:normAutofit/>
          </a:bodyPr>
          <a:lstStyle>
            <a:lvl1pPr algn="ctr">
              <a:defRPr sz="6000" cap="all" baseline="0">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a:normAutofit/>
          </a:bodyPr>
          <a:lstStyle>
            <a:lvl1pPr algn="ctr">
              <a:defRPr cap="all"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0"/>
            <a:ext cx="12192000" cy="6858000"/>
            <a:chOff x="0" y="0"/>
            <a:chExt cx="12192000" cy="6858000"/>
          </a:xfrm>
        </p:grpSpPr>
        <p:sp>
          <p:nvSpPr>
            <p:cNvPr id="8" name="矩形 7"/>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5"/>
              </p:custDataLst>
            </p:nvPr>
          </p:nvPicPr>
          <p:blipFill>
            <a:blip r:embed="rId6"/>
            <a:stretch>
              <a:fillRect/>
            </a:stretch>
          </p:blipFill>
          <p:spPr>
            <a:xfrm rot="6515120">
              <a:off x="1110431" y="1298923"/>
              <a:ext cx="4173973" cy="4173973"/>
            </a:xfrm>
            <a:prstGeom prst="rect">
              <a:avLst/>
            </a:prstGeom>
          </p:spPr>
        </p:pic>
      </p:grpSp>
      <p:sp>
        <p:nvSpPr>
          <p:cNvPr id="16" name="日期占位符 15"/>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8"/>
            </p:custDataLst>
          </p:nvPr>
        </p:nvSpPr>
        <p:spPr/>
        <p:txBody>
          <a:bodyPr/>
          <a:lstStyle/>
          <a:p>
            <a:endParaRPr lang="zh-CN" altLang="en-US" dirty="0"/>
          </a:p>
        </p:txBody>
      </p:sp>
      <p:sp>
        <p:nvSpPr>
          <p:cNvPr id="18" name="灯片编号占位符 17"/>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10" name="任意多边形: 形状 9"/>
          <p:cNvSpPr/>
          <p:nvPr userDrawn="1">
            <p:custDataLst>
              <p:tags r:id="rId10"/>
            </p:custDataLst>
          </p:nvPr>
        </p:nvSpPr>
        <p:spPr>
          <a:xfrm>
            <a:off x="4504932" y="3574104"/>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rgbClr val="64626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11"/>
            </p:custDataLst>
          </p:nvPr>
        </p:nvSpPr>
        <p:spPr>
          <a:xfrm>
            <a:off x="3426350" y="2208015"/>
            <a:ext cx="8048631" cy="1295045"/>
          </a:xfrm>
        </p:spPr>
        <p:txBody>
          <a:bodyPr lIns="90000" tIns="46800" rIns="90000" bIns="0" anchor="b" anchorCtr="0">
            <a:normAutofit/>
          </a:bodyPr>
          <a:lstStyle>
            <a:lvl1pPr algn="ctr">
              <a:defRPr sz="5400" spc="600" baseline="0">
                <a:solidFill>
                  <a:schemeClr val="tx1">
                    <a:lumMod val="85000"/>
                    <a:lumOff val="15000"/>
                  </a:schemeClr>
                </a:solidFill>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2"/>
            </p:custDataLst>
          </p:nvPr>
        </p:nvSpPr>
        <p:spPr>
          <a:xfrm>
            <a:off x="3426350" y="3786404"/>
            <a:ext cx="8048631" cy="613318"/>
          </a:xfrm>
        </p:spPr>
        <p:txBody>
          <a:bodyPr lIns="90000" tIns="0" rIns="90000" bIns="0">
            <a:normAutofit/>
          </a:bodyPr>
          <a:lstStyle>
            <a:lvl1pPr marL="0" indent="0" algn="ctr"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4"/>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userDrawn="1">
            <p:custDataLst>
              <p:tags r:id="rId2"/>
            </p:custDataLst>
          </p:nvPr>
        </p:nvGrpSpPr>
        <p:grpSpPr>
          <a:xfrm>
            <a:off x="0" y="0"/>
            <a:ext cx="12192000" cy="6858000"/>
            <a:chOff x="0" y="0"/>
            <a:chExt cx="12192000" cy="6858000"/>
          </a:xfrm>
        </p:grpSpPr>
        <p:sp>
          <p:nvSpPr>
            <p:cNvPr id="8" name="矩形 7"/>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Freeform 197"/>
            <p:cNvSpPr>
              <a:spLocks noEditPoints="1"/>
            </p:cNvSpPr>
            <p:nvPr>
              <p:custDataLst>
                <p:tags r:id="rId5"/>
              </p:custDataLst>
            </p:nvPr>
          </p:nvSpPr>
          <p:spPr bwMode="auto">
            <a:xfrm>
              <a:off x="887920" y="2355307"/>
              <a:ext cx="4400694" cy="2169900"/>
            </a:xfrm>
            <a:custGeom>
              <a:avLst/>
              <a:gdLst>
                <a:gd name="T0" fmla="*/ 238 w 1347"/>
                <a:gd name="T1" fmla="*/ 94 h 671"/>
                <a:gd name="T2" fmla="*/ 264 w 1347"/>
                <a:gd name="T3" fmla="*/ 254 h 671"/>
                <a:gd name="T4" fmla="*/ 296 w 1347"/>
                <a:gd name="T5" fmla="*/ 275 h 671"/>
                <a:gd name="T6" fmla="*/ 85 w 1347"/>
                <a:gd name="T7" fmla="*/ 295 h 671"/>
                <a:gd name="T8" fmla="*/ 89 w 1347"/>
                <a:gd name="T9" fmla="*/ 658 h 671"/>
                <a:gd name="T10" fmla="*/ 599 w 1347"/>
                <a:gd name="T11" fmla="*/ 658 h 671"/>
                <a:gd name="T12" fmla="*/ 1159 w 1347"/>
                <a:gd name="T13" fmla="*/ 608 h 671"/>
                <a:gd name="T14" fmla="*/ 1287 w 1347"/>
                <a:gd name="T15" fmla="*/ 397 h 671"/>
                <a:gd name="T16" fmla="*/ 948 w 1347"/>
                <a:gd name="T17" fmla="*/ 248 h 671"/>
                <a:gd name="T18" fmla="*/ 940 w 1347"/>
                <a:gd name="T19" fmla="*/ 85 h 671"/>
                <a:gd name="T20" fmla="*/ 1148 w 1347"/>
                <a:gd name="T21" fmla="*/ 64 h 671"/>
                <a:gd name="T22" fmla="*/ 1115 w 1347"/>
                <a:gd name="T23" fmla="*/ 14 h 671"/>
                <a:gd name="T24" fmla="*/ 755 w 1347"/>
                <a:gd name="T25" fmla="*/ 23 h 671"/>
                <a:gd name="T26" fmla="*/ 268 w 1347"/>
                <a:gd name="T27" fmla="*/ 8 h 671"/>
                <a:gd name="T28" fmla="*/ 19 w 1347"/>
                <a:gd name="T29" fmla="*/ 29 h 671"/>
                <a:gd name="T30" fmla="*/ 1201 w 1347"/>
                <a:gd name="T31" fmla="*/ 47 h 671"/>
                <a:gd name="T32" fmla="*/ 1190 w 1347"/>
                <a:gd name="T33" fmla="*/ 21 h 671"/>
                <a:gd name="T34" fmla="*/ 1140 w 1347"/>
                <a:gd name="T35" fmla="*/ 42 h 671"/>
                <a:gd name="T36" fmla="*/ 1110 w 1347"/>
                <a:gd name="T37" fmla="*/ 31 h 671"/>
                <a:gd name="T38" fmla="*/ 270 w 1347"/>
                <a:gd name="T39" fmla="*/ 190 h 671"/>
                <a:gd name="T40" fmla="*/ 77 w 1347"/>
                <a:gd name="T41" fmla="*/ 339 h 671"/>
                <a:gd name="T42" fmla="*/ 95 w 1347"/>
                <a:gd name="T43" fmla="*/ 651 h 671"/>
                <a:gd name="T44" fmla="*/ 100 w 1347"/>
                <a:gd name="T45" fmla="*/ 578 h 671"/>
                <a:gd name="T46" fmla="*/ 146 w 1347"/>
                <a:gd name="T47" fmla="*/ 643 h 671"/>
                <a:gd name="T48" fmla="*/ 243 w 1347"/>
                <a:gd name="T49" fmla="*/ 636 h 671"/>
                <a:gd name="T50" fmla="*/ 416 w 1347"/>
                <a:gd name="T51" fmla="*/ 654 h 671"/>
                <a:gd name="T52" fmla="*/ 590 w 1347"/>
                <a:gd name="T53" fmla="*/ 639 h 671"/>
                <a:gd name="T54" fmla="*/ 693 w 1347"/>
                <a:gd name="T55" fmla="*/ 644 h 671"/>
                <a:gd name="T56" fmla="*/ 764 w 1347"/>
                <a:gd name="T57" fmla="*/ 644 h 671"/>
                <a:gd name="T58" fmla="*/ 1069 w 1347"/>
                <a:gd name="T59" fmla="*/ 636 h 671"/>
                <a:gd name="T60" fmla="*/ 1202 w 1347"/>
                <a:gd name="T61" fmla="*/ 548 h 671"/>
                <a:gd name="T62" fmla="*/ 1317 w 1347"/>
                <a:gd name="T63" fmla="*/ 474 h 671"/>
                <a:gd name="T64" fmla="*/ 1318 w 1347"/>
                <a:gd name="T65" fmla="*/ 460 h 671"/>
                <a:gd name="T66" fmla="*/ 879 w 1347"/>
                <a:gd name="T67" fmla="*/ 615 h 671"/>
                <a:gd name="T68" fmla="*/ 219 w 1347"/>
                <a:gd name="T69" fmla="*/ 628 h 671"/>
                <a:gd name="T70" fmla="*/ 87 w 1347"/>
                <a:gd name="T71" fmla="*/ 347 h 671"/>
                <a:gd name="T72" fmla="*/ 278 w 1347"/>
                <a:gd name="T73" fmla="*/ 301 h 671"/>
                <a:gd name="T74" fmla="*/ 313 w 1347"/>
                <a:gd name="T75" fmla="*/ 320 h 671"/>
                <a:gd name="T76" fmla="*/ 899 w 1347"/>
                <a:gd name="T77" fmla="*/ 298 h 671"/>
                <a:gd name="T78" fmla="*/ 826 w 1347"/>
                <a:gd name="T79" fmla="*/ 330 h 671"/>
                <a:gd name="T80" fmla="*/ 889 w 1347"/>
                <a:gd name="T81" fmla="*/ 296 h 671"/>
                <a:gd name="T82" fmla="*/ 791 w 1347"/>
                <a:gd name="T83" fmla="*/ 343 h 671"/>
                <a:gd name="T84" fmla="*/ 1030 w 1347"/>
                <a:gd name="T85" fmla="*/ 327 h 671"/>
                <a:gd name="T86" fmla="*/ 1000 w 1347"/>
                <a:gd name="T87" fmla="*/ 307 h 671"/>
                <a:gd name="T88" fmla="*/ 951 w 1347"/>
                <a:gd name="T89" fmla="*/ 280 h 671"/>
                <a:gd name="T90" fmla="*/ 288 w 1347"/>
                <a:gd name="T91" fmla="*/ 342 h 671"/>
                <a:gd name="T92" fmla="*/ 905 w 1347"/>
                <a:gd name="T93" fmla="*/ 318 h 671"/>
                <a:gd name="T94" fmla="*/ 908 w 1347"/>
                <a:gd name="T95" fmla="*/ 243 h 671"/>
                <a:gd name="T96" fmla="*/ 927 w 1347"/>
                <a:gd name="T97" fmla="*/ 178 h 671"/>
                <a:gd name="T98" fmla="*/ 914 w 1347"/>
                <a:gd name="T99" fmla="*/ 184 h 671"/>
                <a:gd name="T100" fmla="*/ 905 w 1347"/>
                <a:gd name="T101" fmla="*/ 24 h 671"/>
                <a:gd name="T102" fmla="*/ 923 w 1347"/>
                <a:gd name="T103" fmla="*/ 71 h 671"/>
                <a:gd name="T104" fmla="*/ 900 w 1347"/>
                <a:gd name="T105" fmla="*/ 115 h 671"/>
                <a:gd name="T106" fmla="*/ 791 w 1347"/>
                <a:gd name="T107" fmla="*/ 35 h 671"/>
                <a:gd name="T108" fmla="*/ 881 w 1347"/>
                <a:gd name="T109" fmla="*/ 71 h 671"/>
                <a:gd name="T110" fmla="*/ 903 w 1347"/>
                <a:gd name="T111" fmla="*/ 232 h 671"/>
                <a:gd name="T112" fmla="*/ 295 w 1347"/>
                <a:gd name="T113" fmla="*/ 189 h 671"/>
                <a:gd name="T114" fmla="*/ 272 w 1347"/>
                <a:gd name="T115" fmla="*/ 24 h 671"/>
                <a:gd name="T116" fmla="*/ 271 w 1347"/>
                <a:gd name="T117" fmla="*/ 68 h 671"/>
                <a:gd name="T118" fmla="*/ 265 w 1347"/>
                <a:gd name="T119" fmla="*/ 133 h 671"/>
                <a:gd name="T120" fmla="*/ 266 w 1347"/>
                <a:gd name="T121" fmla="*/ 85 h 671"/>
                <a:gd name="T122" fmla="*/ 18 w 1347"/>
                <a:gd name="T123" fmla="*/ 4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7" h="671">
                  <a:moveTo>
                    <a:pt x="4" y="49"/>
                  </a:moveTo>
                  <a:lnTo>
                    <a:pt x="4" y="49"/>
                  </a:lnTo>
                  <a:lnTo>
                    <a:pt x="11" y="51"/>
                  </a:lnTo>
                  <a:lnTo>
                    <a:pt x="18" y="53"/>
                  </a:lnTo>
                  <a:lnTo>
                    <a:pt x="32" y="54"/>
                  </a:lnTo>
                  <a:lnTo>
                    <a:pt x="48" y="54"/>
                  </a:lnTo>
                  <a:lnTo>
                    <a:pt x="63" y="51"/>
                  </a:lnTo>
                  <a:lnTo>
                    <a:pt x="63" y="51"/>
                  </a:lnTo>
                  <a:lnTo>
                    <a:pt x="75" y="54"/>
                  </a:lnTo>
                  <a:lnTo>
                    <a:pt x="85" y="54"/>
                  </a:lnTo>
                  <a:lnTo>
                    <a:pt x="108" y="53"/>
                  </a:lnTo>
                  <a:lnTo>
                    <a:pt x="108" y="53"/>
                  </a:lnTo>
                  <a:lnTo>
                    <a:pt x="111" y="54"/>
                  </a:lnTo>
                  <a:lnTo>
                    <a:pt x="114" y="55"/>
                  </a:lnTo>
                  <a:lnTo>
                    <a:pt x="130" y="58"/>
                  </a:lnTo>
                  <a:lnTo>
                    <a:pt x="153" y="58"/>
                  </a:lnTo>
                  <a:lnTo>
                    <a:pt x="178" y="58"/>
                  </a:lnTo>
                  <a:lnTo>
                    <a:pt x="229" y="55"/>
                  </a:lnTo>
                  <a:lnTo>
                    <a:pt x="259" y="54"/>
                  </a:lnTo>
                  <a:lnTo>
                    <a:pt x="259" y="54"/>
                  </a:lnTo>
                  <a:lnTo>
                    <a:pt x="252" y="58"/>
                  </a:lnTo>
                  <a:lnTo>
                    <a:pt x="245" y="62"/>
                  </a:lnTo>
                  <a:lnTo>
                    <a:pt x="242" y="70"/>
                  </a:lnTo>
                  <a:lnTo>
                    <a:pt x="239" y="77"/>
                  </a:lnTo>
                  <a:lnTo>
                    <a:pt x="238" y="85"/>
                  </a:lnTo>
                  <a:lnTo>
                    <a:pt x="238" y="94"/>
                  </a:lnTo>
                  <a:lnTo>
                    <a:pt x="239" y="101"/>
                  </a:lnTo>
                  <a:lnTo>
                    <a:pt x="242" y="108"/>
                  </a:lnTo>
                  <a:lnTo>
                    <a:pt x="242" y="108"/>
                  </a:lnTo>
                  <a:lnTo>
                    <a:pt x="244" y="120"/>
                  </a:lnTo>
                  <a:lnTo>
                    <a:pt x="249" y="132"/>
                  </a:lnTo>
                  <a:lnTo>
                    <a:pt x="252" y="137"/>
                  </a:lnTo>
                  <a:lnTo>
                    <a:pt x="256" y="142"/>
                  </a:lnTo>
                  <a:lnTo>
                    <a:pt x="260" y="144"/>
                  </a:lnTo>
                  <a:lnTo>
                    <a:pt x="266" y="147"/>
                  </a:lnTo>
                  <a:lnTo>
                    <a:pt x="266" y="147"/>
                  </a:lnTo>
                  <a:lnTo>
                    <a:pt x="266" y="159"/>
                  </a:lnTo>
                  <a:lnTo>
                    <a:pt x="266" y="159"/>
                  </a:lnTo>
                  <a:lnTo>
                    <a:pt x="262" y="162"/>
                  </a:lnTo>
                  <a:lnTo>
                    <a:pt x="259" y="166"/>
                  </a:lnTo>
                  <a:lnTo>
                    <a:pt x="258" y="171"/>
                  </a:lnTo>
                  <a:lnTo>
                    <a:pt x="255" y="176"/>
                  </a:lnTo>
                  <a:lnTo>
                    <a:pt x="254" y="188"/>
                  </a:lnTo>
                  <a:lnTo>
                    <a:pt x="255" y="200"/>
                  </a:lnTo>
                  <a:lnTo>
                    <a:pt x="258" y="212"/>
                  </a:lnTo>
                  <a:lnTo>
                    <a:pt x="261" y="224"/>
                  </a:lnTo>
                  <a:lnTo>
                    <a:pt x="266" y="235"/>
                  </a:lnTo>
                  <a:lnTo>
                    <a:pt x="270" y="242"/>
                  </a:lnTo>
                  <a:lnTo>
                    <a:pt x="270" y="242"/>
                  </a:lnTo>
                  <a:lnTo>
                    <a:pt x="267" y="245"/>
                  </a:lnTo>
                  <a:lnTo>
                    <a:pt x="265" y="249"/>
                  </a:lnTo>
                  <a:lnTo>
                    <a:pt x="264" y="254"/>
                  </a:lnTo>
                  <a:lnTo>
                    <a:pt x="262" y="259"/>
                  </a:lnTo>
                  <a:lnTo>
                    <a:pt x="262" y="263"/>
                  </a:lnTo>
                  <a:lnTo>
                    <a:pt x="264" y="268"/>
                  </a:lnTo>
                  <a:lnTo>
                    <a:pt x="265" y="272"/>
                  </a:lnTo>
                  <a:lnTo>
                    <a:pt x="268" y="274"/>
                  </a:lnTo>
                  <a:lnTo>
                    <a:pt x="268" y="274"/>
                  </a:lnTo>
                  <a:lnTo>
                    <a:pt x="272" y="274"/>
                  </a:lnTo>
                  <a:lnTo>
                    <a:pt x="273" y="273"/>
                  </a:lnTo>
                  <a:lnTo>
                    <a:pt x="274" y="269"/>
                  </a:lnTo>
                  <a:lnTo>
                    <a:pt x="274" y="265"/>
                  </a:lnTo>
                  <a:lnTo>
                    <a:pt x="274" y="256"/>
                  </a:lnTo>
                  <a:lnTo>
                    <a:pt x="274" y="253"/>
                  </a:lnTo>
                  <a:lnTo>
                    <a:pt x="276" y="250"/>
                  </a:lnTo>
                  <a:lnTo>
                    <a:pt x="276" y="250"/>
                  </a:lnTo>
                  <a:lnTo>
                    <a:pt x="278" y="251"/>
                  </a:lnTo>
                  <a:lnTo>
                    <a:pt x="278" y="251"/>
                  </a:lnTo>
                  <a:lnTo>
                    <a:pt x="282" y="254"/>
                  </a:lnTo>
                  <a:lnTo>
                    <a:pt x="285" y="255"/>
                  </a:lnTo>
                  <a:lnTo>
                    <a:pt x="289" y="256"/>
                  </a:lnTo>
                  <a:lnTo>
                    <a:pt x="294" y="255"/>
                  </a:lnTo>
                  <a:lnTo>
                    <a:pt x="294" y="255"/>
                  </a:lnTo>
                  <a:lnTo>
                    <a:pt x="295" y="260"/>
                  </a:lnTo>
                  <a:lnTo>
                    <a:pt x="296" y="265"/>
                  </a:lnTo>
                  <a:lnTo>
                    <a:pt x="296" y="271"/>
                  </a:lnTo>
                  <a:lnTo>
                    <a:pt x="296" y="275"/>
                  </a:lnTo>
                  <a:lnTo>
                    <a:pt x="296" y="275"/>
                  </a:lnTo>
                  <a:lnTo>
                    <a:pt x="268" y="275"/>
                  </a:lnTo>
                  <a:lnTo>
                    <a:pt x="242" y="275"/>
                  </a:lnTo>
                  <a:lnTo>
                    <a:pt x="189" y="277"/>
                  </a:lnTo>
                  <a:lnTo>
                    <a:pt x="189" y="277"/>
                  </a:lnTo>
                  <a:lnTo>
                    <a:pt x="165" y="275"/>
                  </a:lnTo>
                  <a:lnTo>
                    <a:pt x="153" y="274"/>
                  </a:lnTo>
                  <a:lnTo>
                    <a:pt x="141" y="272"/>
                  </a:lnTo>
                  <a:lnTo>
                    <a:pt x="141" y="272"/>
                  </a:lnTo>
                  <a:lnTo>
                    <a:pt x="136" y="271"/>
                  </a:lnTo>
                  <a:lnTo>
                    <a:pt x="130" y="272"/>
                  </a:lnTo>
                  <a:lnTo>
                    <a:pt x="128" y="273"/>
                  </a:lnTo>
                  <a:lnTo>
                    <a:pt x="126" y="274"/>
                  </a:lnTo>
                  <a:lnTo>
                    <a:pt x="128" y="275"/>
                  </a:lnTo>
                  <a:lnTo>
                    <a:pt x="130" y="278"/>
                  </a:lnTo>
                  <a:lnTo>
                    <a:pt x="130" y="278"/>
                  </a:lnTo>
                  <a:lnTo>
                    <a:pt x="124" y="280"/>
                  </a:lnTo>
                  <a:lnTo>
                    <a:pt x="118" y="282"/>
                  </a:lnTo>
                  <a:lnTo>
                    <a:pt x="111" y="284"/>
                  </a:lnTo>
                  <a:lnTo>
                    <a:pt x="105" y="286"/>
                  </a:lnTo>
                  <a:lnTo>
                    <a:pt x="105" y="286"/>
                  </a:lnTo>
                  <a:lnTo>
                    <a:pt x="102" y="285"/>
                  </a:lnTo>
                  <a:lnTo>
                    <a:pt x="100" y="284"/>
                  </a:lnTo>
                  <a:lnTo>
                    <a:pt x="99" y="284"/>
                  </a:lnTo>
                  <a:lnTo>
                    <a:pt x="96" y="285"/>
                  </a:lnTo>
                  <a:lnTo>
                    <a:pt x="90" y="289"/>
                  </a:lnTo>
                  <a:lnTo>
                    <a:pt x="85" y="295"/>
                  </a:lnTo>
                  <a:lnTo>
                    <a:pt x="76" y="308"/>
                  </a:lnTo>
                  <a:lnTo>
                    <a:pt x="71" y="316"/>
                  </a:lnTo>
                  <a:lnTo>
                    <a:pt x="71" y="316"/>
                  </a:lnTo>
                  <a:lnTo>
                    <a:pt x="69" y="318"/>
                  </a:lnTo>
                  <a:lnTo>
                    <a:pt x="66" y="320"/>
                  </a:lnTo>
                  <a:lnTo>
                    <a:pt x="63" y="327"/>
                  </a:lnTo>
                  <a:lnTo>
                    <a:pt x="61" y="337"/>
                  </a:lnTo>
                  <a:lnTo>
                    <a:pt x="61" y="349"/>
                  </a:lnTo>
                  <a:lnTo>
                    <a:pt x="61" y="372"/>
                  </a:lnTo>
                  <a:lnTo>
                    <a:pt x="64" y="387"/>
                  </a:lnTo>
                  <a:lnTo>
                    <a:pt x="64" y="387"/>
                  </a:lnTo>
                  <a:lnTo>
                    <a:pt x="66" y="409"/>
                  </a:lnTo>
                  <a:lnTo>
                    <a:pt x="70" y="431"/>
                  </a:lnTo>
                  <a:lnTo>
                    <a:pt x="70" y="431"/>
                  </a:lnTo>
                  <a:lnTo>
                    <a:pt x="75" y="471"/>
                  </a:lnTo>
                  <a:lnTo>
                    <a:pt x="77" y="510"/>
                  </a:lnTo>
                  <a:lnTo>
                    <a:pt x="77" y="550"/>
                  </a:lnTo>
                  <a:lnTo>
                    <a:pt x="76" y="589"/>
                  </a:lnTo>
                  <a:lnTo>
                    <a:pt x="76" y="589"/>
                  </a:lnTo>
                  <a:lnTo>
                    <a:pt x="75" y="607"/>
                  </a:lnTo>
                  <a:lnTo>
                    <a:pt x="75" y="616"/>
                  </a:lnTo>
                  <a:lnTo>
                    <a:pt x="75" y="626"/>
                  </a:lnTo>
                  <a:lnTo>
                    <a:pt x="77" y="636"/>
                  </a:lnTo>
                  <a:lnTo>
                    <a:pt x="79" y="644"/>
                  </a:lnTo>
                  <a:lnTo>
                    <a:pt x="83" y="652"/>
                  </a:lnTo>
                  <a:lnTo>
                    <a:pt x="89" y="658"/>
                  </a:lnTo>
                  <a:lnTo>
                    <a:pt x="89" y="658"/>
                  </a:lnTo>
                  <a:lnTo>
                    <a:pt x="90" y="661"/>
                  </a:lnTo>
                  <a:lnTo>
                    <a:pt x="91" y="662"/>
                  </a:lnTo>
                  <a:lnTo>
                    <a:pt x="93" y="663"/>
                  </a:lnTo>
                  <a:lnTo>
                    <a:pt x="95" y="663"/>
                  </a:lnTo>
                  <a:lnTo>
                    <a:pt x="95" y="663"/>
                  </a:lnTo>
                  <a:lnTo>
                    <a:pt x="101" y="666"/>
                  </a:lnTo>
                  <a:lnTo>
                    <a:pt x="108" y="668"/>
                  </a:lnTo>
                  <a:lnTo>
                    <a:pt x="124" y="671"/>
                  </a:lnTo>
                  <a:lnTo>
                    <a:pt x="141" y="671"/>
                  </a:lnTo>
                  <a:lnTo>
                    <a:pt x="158" y="671"/>
                  </a:lnTo>
                  <a:lnTo>
                    <a:pt x="193" y="667"/>
                  </a:lnTo>
                  <a:lnTo>
                    <a:pt x="223" y="663"/>
                  </a:lnTo>
                  <a:lnTo>
                    <a:pt x="223" y="663"/>
                  </a:lnTo>
                  <a:lnTo>
                    <a:pt x="260" y="662"/>
                  </a:lnTo>
                  <a:lnTo>
                    <a:pt x="297" y="663"/>
                  </a:lnTo>
                  <a:lnTo>
                    <a:pt x="335" y="664"/>
                  </a:lnTo>
                  <a:lnTo>
                    <a:pt x="373" y="666"/>
                  </a:lnTo>
                  <a:lnTo>
                    <a:pt x="373" y="666"/>
                  </a:lnTo>
                  <a:lnTo>
                    <a:pt x="410" y="663"/>
                  </a:lnTo>
                  <a:lnTo>
                    <a:pt x="448" y="661"/>
                  </a:lnTo>
                  <a:lnTo>
                    <a:pt x="485" y="657"/>
                  </a:lnTo>
                  <a:lnTo>
                    <a:pt x="504" y="657"/>
                  </a:lnTo>
                  <a:lnTo>
                    <a:pt x="524" y="657"/>
                  </a:lnTo>
                  <a:lnTo>
                    <a:pt x="524" y="657"/>
                  </a:lnTo>
                  <a:lnTo>
                    <a:pt x="599" y="658"/>
                  </a:lnTo>
                  <a:lnTo>
                    <a:pt x="675" y="657"/>
                  </a:lnTo>
                  <a:lnTo>
                    <a:pt x="675" y="657"/>
                  </a:lnTo>
                  <a:lnTo>
                    <a:pt x="693" y="658"/>
                  </a:lnTo>
                  <a:lnTo>
                    <a:pt x="711" y="660"/>
                  </a:lnTo>
                  <a:lnTo>
                    <a:pt x="729" y="662"/>
                  </a:lnTo>
                  <a:lnTo>
                    <a:pt x="747" y="662"/>
                  </a:lnTo>
                  <a:lnTo>
                    <a:pt x="747" y="662"/>
                  </a:lnTo>
                  <a:lnTo>
                    <a:pt x="764" y="661"/>
                  </a:lnTo>
                  <a:lnTo>
                    <a:pt x="782" y="660"/>
                  </a:lnTo>
                  <a:lnTo>
                    <a:pt x="799" y="658"/>
                  </a:lnTo>
                  <a:lnTo>
                    <a:pt x="816" y="657"/>
                  </a:lnTo>
                  <a:lnTo>
                    <a:pt x="816" y="657"/>
                  </a:lnTo>
                  <a:lnTo>
                    <a:pt x="891" y="657"/>
                  </a:lnTo>
                  <a:lnTo>
                    <a:pt x="927" y="656"/>
                  </a:lnTo>
                  <a:lnTo>
                    <a:pt x="964" y="654"/>
                  </a:lnTo>
                  <a:lnTo>
                    <a:pt x="964" y="654"/>
                  </a:lnTo>
                  <a:lnTo>
                    <a:pt x="998" y="652"/>
                  </a:lnTo>
                  <a:lnTo>
                    <a:pt x="1033" y="650"/>
                  </a:lnTo>
                  <a:lnTo>
                    <a:pt x="1051" y="649"/>
                  </a:lnTo>
                  <a:lnTo>
                    <a:pt x="1068" y="646"/>
                  </a:lnTo>
                  <a:lnTo>
                    <a:pt x="1085" y="643"/>
                  </a:lnTo>
                  <a:lnTo>
                    <a:pt x="1100" y="637"/>
                  </a:lnTo>
                  <a:lnTo>
                    <a:pt x="1100" y="637"/>
                  </a:lnTo>
                  <a:lnTo>
                    <a:pt x="1116" y="631"/>
                  </a:lnTo>
                  <a:lnTo>
                    <a:pt x="1130" y="624"/>
                  </a:lnTo>
                  <a:lnTo>
                    <a:pt x="1159" y="608"/>
                  </a:lnTo>
                  <a:lnTo>
                    <a:pt x="1215" y="573"/>
                  </a:lnTo>
                  <a:lnTo>
                    <a:pt x="1215" y="573"/>
                  </a:lnTo>
                  <a:lnTo>
                    <a:pt x="1224" y="571"/>
                  </a:lnTo>
                  <a:lnTo>
                    <a:pt x="1234" y="566"/>
                  </a:lnTo>
                  <a:lnTo>
                    <a:pt x="1243" y="561"/>
                  </a:lnTo>
                  <a:lnTo>
                    <a:pt x="1253" y="555"/>
                  </a:lnTo>
                  <a:lnTo>
                    <a:pt x="1271" y="540"/>
                  </a:lnTo>
                  <a:lnTo>
                    <a:pt x="1286" y="527"/>
                  </a:lnTo>
                  <a:lnTo>
                    <a:pt x="1286" y="527"/>
                  </a:lnTo>
                  <a:lnTo>
                    <a:pt x="1306" y="510"/>
                  </a:lnTo>
                  <a:lnTo>
                    <a:pt x="1323" y="495"/>
                  </a:lnTo>
                  <a:lnTo>
                    <a:pt x="1330" y="487"/>
                  </a:lnTo>
                  <a:lnTo>
                    <a:pt x="1336" y="480"/>
                  </a:lnTo>
                  <a:lnTo>
                    <a:pt x="1340" y="472"/>
                  </a:lnTo>
                  <a:lnTo>
                    <a:pt x="1343" y="466"/>
                  </a:lnTo>
                  <a:lnTo>
                    <a:pt x="1343" y="466"/>
                  </a:lnTo>
                  <a:lnTo>
                    <a:pt x="1346" y="460"/>
                  </a:lnTo>
                  <a:lnTo>
                    <a:pt x="1347" y="455"/>
                  </a:lnTo>
                  <a:lnTo>
                    <a:pt x="1347" y="449"/>
                  </a:lnTo>
                  <a:lnTo>
                    <a:pt x="1345" y="444"/>
                  </a:lnTo>
                  <a:lnTo>
                    <a:pt x="1342" y="438"/>
                  </a:lnTo>
                  <a:lnTo>
                    <a:pt x="1338" y="433"/>
                  </a:lnTo>
                  <a:lnTo>
                    <a:pt x="1329" y="425"/>
                  </a:lnTo>
                  <a:lnTo>
                    <a:pt x="1318" y="416"/>
                  </a:lnTo>
                  <a:lnTo>
                    <a:pt x="1306" y="408"/>
                  </a:lnTo>
                  <a:lnTo>
                    <a:pt x="1287" y="397"/>
                  </a:lnTo>
                  <a:lnTo>
                    <a:pt x="1287" y="397"/>
                  </a:lnTo>
                  <a:lnTo>
                    <a:pt x="1275" y="389"/>
                  </a:lnTo>
                  <a:lnTo>
                    <a:pt x="1264" y="379"/>
                  </a:lnTo>
                  <a:lnTo>
                    <a:pt x="1243" y="360"/>
                  </a:lnTo>
                  <a:lnTo>
                    <a:pt x="1223" y="339"/>
                  </a:lnTo>
                  <a:lnTo>
                    <a:pt x="1212" y="330"/>
                  </a:lnTo>
                  <a:lnTo>
                    <a:pt x="1201" y="320"/>
                  </a:lnTo>
                  <a:lnTo>
                    <a:pt x="1201" y="320"/>
                  </a:lnTo>
                  <a:lnTo>
                    <a:pt x="1181" y="306"/>
                  </a:lnTo>
                  <a:lnTo>
                    <a:pt x="1159" y="291"/>
                  </a:lnTo>
                  <a:lnTo>
                    <a:pt x="1137" y="277"/>
                  </a:lnTo>
                  <a:lnTo>
                    <a:pt x="1115" y="266"/>
                  </a:lnTo>
                  <a:lnTo>
                    <a:pt x="1115" y="266"/>
                  </a:lnTo>
                  <a:lnTo>
                    <a:pt x="1105" y="262"/>
                  </a:lnTo>
                  <a:lnTo>
                    <a:pt x="1088" y="257"/>
                  </a:lnTo>
                  <a:lnTo>
                    <a:pt x="1080" y="256"/>
                  </a:lnTo>
                  <a:lnTo>
                    <a:pt x="1072" y="256"/>
                  </a:lnTo>
                  <a:lnTo>
                    <a:pt x="1070" y="256"/>
                  </a:lnTo>
                  <a:lnTo>
                    <a:pt x="1069" y="257"/>
                  </a:lnTo>
                  <a:lnTo>
                    <a:pt x="1068" y="260"/>
                  </a:lnTo>
                  <a:lnTo>
                    <a:pt x="1069" y="262"/>
                  </a:lnTo>
                  <a:lnTo>
                    <a:pt x="1069" y="262"/>
                  </a:lnTo>
                  <a:lnTo>
                    <a:pt x="952" y="263"/>
                  </a:lnTo>
                  <a:lnTo>
                    <a:pt x="952" y="263"/>
                  </a:lnTo>
                  <a:lnTo>
                    <a:pt x="951" y="256"/>
                  </a:lnTo>
                  <a:lnTo>
                    <a:pt x="948" y="248"/>
                  </a:lnTo>
                  <a:lnTo>
                    <a:pt x="944" y="241"/>
                  </a:lnTo>
                  <a:lnTo>
                    <a:pt x="939" y="235"/>
                  </a:lnTo>
                  <a:lnTo>
                    <a:pt x="939" y="235"/>
                  </a:lnTo>
                  <a:lnTo>
                    <a:pt x="944" y="226"/>
                  </a:lnTo>
                  <a:lnTo>
                    <a:pt x="948" y="214"/>
                  </a:lnTo>
                  <a:lnTo>
                    <a:pt x="951" y="202"/>
                  </a:lnTo>
                  <a:lnTo>
                    <a:pt x="952" y="190"/>
                  </a:lnTo>
                  <a:lnTo>
                    <a:pt x="951" y="178"/>
                  </a:lnTo>
                  <a:lnTo>
                    <a:pt x="948" y="172"/>
                  </a:lnTo>
                  <a:lnTo>
                    <a:pt x="946" y="167"/>
                  </a:lnTo>
                  <a:lnTo>
                    <a:pt x="942" y="163"/>
                  </a:lnTo>
                  <a:lnTo>
                    <a:pt x="939" y="160"/>
                  </a:lnTo>
                  <a:lnTo>
                    <a:pt x="933" y="157"/>
                  </a:lnTo>
                  <a:lnTo>
                    <a:pt x="927" y="155"/>
                  </a:lnTo>
                  <a:lnTo>
                    <a:pt x="927" y="155"/>
                  </a:lnTo>
                  <a:lnTo>
                    <a:pt x="926" y="141"/>
                  </a:lnTo>
                  <a:lnTo>
                    <a:pt x="924" y="133"/>
                  </a:lnTo>
                  <a:lnTo>
                    <a:pt x="922" y="126"/>
                  </a:lnTo>
                  <a:lnTo>
                    <a:pt x="922" y="126"/>
                  </a:lnTo>
                  <a:lnTo>
                    <a:pt x="927" y="123"/>
                  </a:lnTo>
                  <a:lnTo>
                    <a:pt x="930" y="118"/>
                  </a:lnTo>
                  <a:lnTo>
                    <a:pt x="934" y="114"/>
                  </a:lnTo>
                  <a:lnTo>
                    <a:pt x="936" y="108"/>
                  </a:lnTo>
                  <a:lnTo>
                    <a:pt x="939" y="103"/>
                  </a:lnTo>
                  <a:lnTo>
                    <a:pt x="940" y="97"/>
                  </a:lnTo>
                  <a:lnTo>
                    <a:pt x="940" y="85"/>
                  </a:lnTo>
                  <a:lnTo>
                    <a:pt x="939" y="80"/>
                  </a:lnTo>
                  <a:lnTo>
                    <a:pt x="938" y="74"/>
                  </a:lnTo>
                  <a:lnTo>
                    <a:pt x="935" y="70"/>
                  </a:lnTo>
                  <a:lnTo>
                    <a:pt x="932" y="65"/>
                  </a:lnTo>
                  <a:lnTo>
                    <a:pt x="928" y="61"/>
                  </a:lnTo>
                  <a:lnTo>
                    <a:pt x="924" y="58"/>
                  </a:lnTo>
                  <a:lnTo>
                    <a:pt x="918" y="54"/>
                  </a:lnTo>
                  <a:lnTo>
                    <a:pt x="914" y="53"/>
                  </a:lnTo>
                  <a:lnTo>
                    <a:pt x="914" y="53"/>
                  </a:lnTo>
                  <a:lnTo>
                    <a:pt x="914" y="43"/>
                  </a:lnTo>
                  <a:lnTo>
                    <a:pt x="914" y="43"/>
                  </a:lnTo>
                  <a:lnTo>
                    <a:pt x="965" y="41"/>
                  </a:lnTo>
                  <a:lnTo>
                    <a:pt x="1018" y="38"/>
                  </a:lnTo>
                  <a:lnTo>
                    <a:pt x="1018" y="38"/>
                  </a:lnTo>
                  <a:lnTo>
                    <a:pt x="1044" y="38"/>
                  </a:lnTo>
                  <a:lnTo>
                    <a:pt x="1070" y="41"/>
                  </a:lnTo>
                  <a:lnTo>
                    <a:pt x="1095" y="42"/>
                  </a:lnTo>
                  <a:lnTo>
                    <a:pt x="1109" y="41"/>
                  </a:lnTo>
                  <a:lnTo>
                    <a:pt x="1121" y="39"/>
                  </a:lnTo>
                  <a:lnTo>
                    <a:pt x="1121" y="39"/>
                  </a:lnTo>
                  <a:lnTo>
                    <a:pt x="1123" y="44"/>
                  </a:lnTo>
                  <a:lnTo>
                    <a:pt x="1125" y="49"/>
                  </a:lnTo>
                  <a:lnTo>
                    <a:pt x="1128" y="53"/>
                  </a:lnTo>
                  <a:lnTo>
                    <a:pt x="1131" y="56"/>
                  </a:lnTo>
                  <a:lnTo>
                    <a:pt x="1140" y="61"/>
                  </a:lnTo>
                  <a:lnTo>
                    <a:pt x="1148" y="64"/>
                  </a:lnTo>
                  <a:lnTo>
                    <a:pt x="1159" y="65"/>
                  </a:lnTo>
                  <a:lnTo>
                    <a:pt x="1169" y="65"/>
                  </a:lnTo>
                  <a:lnTo>
                    <a:pt x="1178" y="64"/>
                  </a:lnTo>
                  <a:lnTo>
                    <a:pt x="1188" y="61"/>
                  </a:lnTo>
                  <a:lnTo>
                    <a:pt x="1188" y="61"/>
                  </a:lnTo>
                  <a:lnTo>
                    <a:pt x="1202" y="55"/>
                  </a:lnTo>
                  <a:lnTo>
                    <a:pt x="1224" y="45"/>
                  </a:lnTo>
                  <a:lnTo>
                    <a:pt x="1234" y="39"/>
                  </a:lnTo>
                  <a:lnTo>
                    <a:pt x="1241" y="33"/>
                  </a:lnTo>
                  <a:lnTo>
                    <a:pt x="1242" y="31"/>
                  </a:lnTo>
                  <a:lnTo>
                    <a:pt x="1242" y="29"/>
                  </a:lnTo>
                  <a:lnTo>
                    <a:pt x="1241" y="26"/>
                  </a:lnTo>
                  <a:lnTo>
                    <a:pt x="1239" y="24"/>
                  </a:lnTo>
                  <a:lnTo>
                    <a:pt x="1239" y="24"/>
                  </a:lnTo>
                  <a:lnTo>
                    <a:pt x="1213" y="14"/>
                  </a:lnTo>
                  <a:lnTo>
                    <a:pt x="1196" y="8"/>
                  </a:lnTo>
                  <a:lnTo>
                    <a:pt x="1177" y="3"/>
                  </a:lnTo>
                  <a:lnTo>
                    <a:pt x="1160" y="0"/>
                  </a:lnTo>
                  <a:lnTo>
                    <a:pt x="1152" y="0"/>
                  </a:lnTo>
                  <a:lnTo>
                    <a:pt x="1143" y="0"/>
                  </a:lnTo>
                  <a:lnTo>
                    <a:pt x="1137" y="2"/>
                  </a:lnTo>
                  <a:lnTo>
                    <a:pt x="1131" y="5"/>
                  </a:lnTo>
                  <a:lnTo>
                    <a:pt x="1128" y="9"/>
                  </a:lnTo>
                  <a:lnTo>
                    <a:pt x="1124" y="15"/>
                  </a:lnTo>
                  <a:lnTo>
                    <a:pt x="1124" y="15"/>
                  </a:lnTo>
                  <a:lnTo>
                    <a:pt x="1115" y="14"/>
                  </a:lnTo>
                  <a:lnTo>
                    <a:pt x="1115" y="14"/>
                  </a:lnTo>
                  <a:lnTo>
                    <a:pt x="1089" y="11"/>
                  </a:lnTo>
                  <a:lnTo>
                    <a:pt x="1065" y="11"/>
                  </a:lnTo>
                  <a:lnTo>
                    <a:pt x="1040" y="12"/>
                  </a:lnTo>
                  <a:lnTo>
                    <a:pt x="1015" y="14"/>
                  </a:lnTo>
                  <a:lnTo>
                    <a:pt x="965" y="20"/>
                  </a:lnTo>
                  <a:lnTo>
                    <a:pt x="940" y="23"/>
                  </a:lnTo>
                  <a:lnTo>
                    <a:pt x="915" y="24"/>
                  </a:lnTo>
                  <a:lnTo>
                    <a:pt x="915" y="24"/>
                  </a:lnTo>
                  <a:lnTo>
                    <a:pt x="916" y="20"/>
                  </a:lnTo>
                  <a:lnTo>
                    <a:pt x="917" y="12"/>
                  </a:lnTo>
                  <a:lnTo>
                    <a:pt x="916" y="8"/>
                  </a:lnTo>
                  <a:lnTo>
                    <a:pt x="915" y="6"/>
                  </a:lnTo>
                  <a:lnTo>
                    <a:pt x="914" y="5"/>
                  </a:lnTo>
                  <a:lnTo>
                    <a:pt x="910" y="6"/>
                  </a:lnTo>
                  <a:lnTo>
                    <a:pt x="910" y="6"/>
                  </a:lnTo>
                  <a:lnTo>
                    <a:pt x="906" y="1"/>
                  </a:lnTo>
                  <a:lnTo>
                    <a:pt x="904" y="1"/>
                  </a:lnTo>
                  <a:lnTo>
                    <a:pt x="903" y="1"/>
                  </a:lnTo>
                  <a:lnTo>
                    <a:pt x="900" y="2"/>
                  </a:lnTo>
                  <a:lnTo>
                    <a:pt x="898" y="7"/>
                  </a:lnTo>
                  <a:lnTo>
                    <a:pt x="896" y="17"/>
                  </a:lnTo>
                  <a:lnTo>
                    <a:pt x="894" y="24"/>
                  </a:lnTo>
                  <a:lnTo>
                    <a:pt x="894" y="24"/>
                  </a:lnTo>
                  <a:lnTo>
                    <a:pt x="824" y="24"/>
                  </a:lnTo>
                  <a:lnTo>
                    <a:pt x="755" y="23"/>
                  </a:lnTo>
                  <a:lnTo>
                    <a:pt x="616" y="18"/>
                  </a:lnTo>
                  <a:lnTo>
                    <a:pt x="616" y="18"/>
                  </a:lnTo>
                  <a:lnTo>
                    <a:pt x="583" y="17"/>
                  </a:lnTo>
                  <a:lnTo>
                    <a:pt x="549" y="17"/>
                  </a:lnTo>
                  <a:lnTo>
                    <a:pt x="481" y="18"/>
                  </a:lnTo>
                  <a:lnTo>
                    <a:pt x="345" y="24"/>
                  </a:lnTo>
                  <a:lnTo>
                    <a:pt x="345" y="24"/>
                  </a:lnTo>
                  <a:lnTo>
                    <a:pt x="343" y="21"/>
                  </a:lnTo>
                  <a:lnTo>
                    <a:pt x="341" y="21"/>
                  </a:lnTo>
                  <a:lnTo>
                    <a:pt x="333" y="21"/>
                  </a:lnTo>
                  <a:lnTo>
                    <a:pt x="320" y="25"/>
                  </a:lnTo>
                  <a:lnTo>
                    <a:pt x="320" y="25"/>
                  </a:lnTo>
                  <a:lnTo>
                    <a:pt x="284" y="26"/>
                  </a:lnTo>
                  <a:lnTo>
                    <a:pt x="284" y="26"/>
                  </a:lnTo>
                  <a:lnTo>
                    <a:pt x="280" y="19"/>
                  </a:lnTo>
                  <a:lnTo>
                    <a:pt x="277" y="13"/>
                  </a:lnTo>
                  <a:lnTo>
                    <a:pt x="277" y="13"/>
                  </a:lnTo>
                  <a:lnTo>
                    <a:pt x="278" y="11"/>
                  </a:lnTo>
                  <a:lnTo>
                    <a:pt x="278" y="9"/>
                  </a:lnTo>
                  <a:lnTo>
                    <a:pt x="278" y="7"/>
                  </a:lnTo>
                  <a:lnTo>
                    <a:pt x="277" y="6"/>
                  </a:lnTo>
                  <a:lnTo>
                    <a:pt x="274" y="6"/>
                  </a:lnTo>
                  <a:lnTo>
                    <a:pt x="272" y="6"/>
                  </a:lnTo>
                  <a:lnTo>
                    <a:pt x="271" y="7"/>
                  </a:lnTo>
                  <a:lnTo>
                    <a:pt x="268" y="8"/>
                  </a:lnTo>
                  <a:lnTo>
                    <a:pt x="268" y="8"/>
                  </a:lnTo>
                  <a:lnTo>
                    <a:pt x="267" y="9"/>
                  </a:lnTo>
                  <a:lnTo>
                    <a:pt x="266" y="12"/>
                  </a:lnTo>
                  <a:lnTo>
                    <a:pt x="264" y="17"/>
                  </a:lnTo>
                  <a:lnTo>
                    <a:pt x="261" y="27"/>
                  </a:lnTo>
                  <a:lnTo>
                    <a:pt x="261" y="27"/>
                  </a:lnTo>
                  <a:lnTo>
                    <a:pt x="235" y="27"/>
                  </a:lnTo>
                  <a:lnTo>
                    <a:pt x="208" y="29"/>
                  </a:lnTo>
                  <a:lnTo>
                    <a:pt x="182" y="30"/>
                  </a:lnTo>
                  <a:lnTo>
                    <a:pt x="155" y="30"/>
                  </a:lnTo>
                  <a:lnTo>
                    <a:pt x="155" y="30"/>
                  </a:lnTo>
                  <a:lnTo>
                    <a:pt x="153" y="27"/>
                  </a:lnTo>
                  <a:lnTo>
                    <a:pt x="149" y="26"/>
                  </a:lnTo>
                  <a:lnTo>
                    <a:pt x="140" y="25"/>
                  </a:lnTo>
                  <a:lnTo>
                    <a:pt x="129" y="25"/>
                  </a:lnTo>
                  <a:lnTo>
                    <a:pt x="122" y="26"/>
                  </a:lnTo>
                  <a:lnTo>
                    <a:pt x="122" y="26"/>
                  </a:lnTo>
                  <a:lnTo>
                    <a:pt x="115" y="23"/>
                  </a:lnTo>
                  <a:lnTo>
                    <a:pt x="108" y="21"/>
                  </a:lnTo>
                  <a:lnTo>
                    <a:pt x="99" y="20"/>
                  </a:lnTo>
                  <a:lnTo>
                    <a:pt x="88" y="20"/>
                  </a:lnTo>
                  <a:lnTo>
                    <a:pt x="67" y="20"/>
                  </a:lnTo>
                  <a:lnTo>
                    <a:pt x="53" y="21"/>
                  </a:lnTo>
                  <a:lnTo>
                    <a:pt x="53" y="21"/>
                  </a:lnTo>
                  <a:lnTo>
                    <a:pt x="35" y="24"/>
                  </a:lnTo>
                  <a:lnTo>
                    <a:pt x="26" y="25"/>
                  </a:lnTo>
                  <a:lnTo>
                    <a:pt x="19" y="29"/>
                  </a:lnTo>
                  <a:lnTo>
                    <a:pt x="19" y="29"/>
                  </a:lnTo>
                  <a:lnTo>
                    <a:pt x="13" y="32"/>
                  </a:lnTo>
                  <a:lnTo>
                    <a:pt x="5" y="38"/>
                  </a:lnTo>
                  <a:lnTo>
                    <a:pt x="2" y="41"/>
                  </a:lnTo>
                  <a:lnTo>
                    <a:pt x="0" y="44"/>
                  </a:lnTo>
                  <a:lnTo>
                    <a:pt x="0" y="48"/>
                  </a:lnTo>
                  <a:lnTo>
                    <a:pt x="4" y="49"/>
                  </a:lnTo>
                  <a:lnTo>
                    <a:pt x="4" y="49"/>
                  </a:lnTo>
                  <a:close/>
                  <a:moveTo>
                    <a:pt x="1196" y="37"/>
                  </a:moveTo>
                  <a:lnTo>
                    <a:pt x="1196" y="37"/>
                  </a:lnTo>
                  <a:lnTo>
                    <a:pt x="1193" y="37"/>
                  </a:lnTo>
                  <a:lnTo>
                    <a:pt x="1193" y="37"/>
                  </a:lnTo>
                  <a:lnTo>
                    <a:pt x="1192" y="35"/>
                  </a:lnTo>
                  <a:lnTo>
                    <a:pt x="1192" y="35"/>
                  </a:lnTo>
                  <a:lnTo>
                    <a:pt x="1192" y="35"/>
                  </a:lnTo>
                  <a:lnTo>
                    <a:pt x="1192" y="35"/>
                  </a:lnTo>
                  <a:lnTo>
                    <a:pt x="1195" y="35"/>
                  </a:lnTo>
                  <a:lnTo>
                    <a:pt x="1198" y="36"/>
                  </a:lnTo>
                  <a:lnTo>
                    <a:pt x="1198" y="36"/>
                  </a:lnTo>
                  <a:lnTo>
                    <a:pt x="1196" y="37"/>
                  </a:lnTo>
                  <a:lnTo>
                    <a:pt x="1196" y="37"/>
                  </a:lnTo>
                  <a:close/>
                  <a:moveTo>
                    <a:pt x="1199" y="48"/>
                  </a:moveTo>
                  <a:lnTo>
                    <a:pt x="1199" y="48"/>
                  </a:lnTo>
                  <a:lnTo>
                    <a:pt x="1200" y="47"/>
                  </a:lnTo>
                  <a:lnTo>
                    <a:pt x="1200" y="47"/>
                  </a:lnTo>
                  <a:lnTo>
                    <a:pt x="1201" y="47"/>
                  </a:lnTo>
                  <a:lnTo>
                    <a:pt x="1201" y="47"/>
                  </a:lnTo>
                  <a:lnTo>
                    <a:pt x="1199" y="48"/>
                  </a:lnTo>
                  <a:lnTo>
                    <a:pt x="1199" y="48"/>
                  </a:lnTo>
                  <a:close/>
                  <a:moveTo>
                    <a:pt x="1210" y="35"/>
                  </a:moveTo>
                  <a:lnTo>
                    <a:pt x="1210" y="35"/>
                  </a:lnTo>
                  <a:lnTo>
                    <a:pt x="1210" y="33"/>
                  </a:lnTo>
                  <a:lnTo>
                    <a:pt x="1210" y="33"/>
                  </a:lnTo>
                  <a:lnTo>
                    <a:pt x="1212" y="35"/>
                  </a:lnTo>
                  <a:lnTo>
                    <a:pt x="1212" y="35"/>
                  </a:lnTo>
                  <a:lnTo>
                    <a:pt x="1210" y="35"/>
                  </a:lnTo>
                  <a:lnTo>
                    <a:pt x="1210" y="35"/>
                  </a:lnTo>
                  <a:close/>
                  <a:moveTo>
                    <a:pt x="1227" y="33"/>
                  </a:moveTo>
                  <a:lnTo>
                    <a:pt x="1227" y="33"/>
                  </a:lnTo>
                  <a:lnTo>
                    <a:pt x="1225" y="31"/>
                  </a:lnTo>
                  <a:lnTo>
                    <a:pt x="1223" y="29"/>
                  </a:lnTo>
                  <a:lnTo>
                    <a:pt x="1217" y="26"/>
                  </a:lnTo>
                  <a:lnTo>
                    <a:pt x="1217" y="26"/>
                  </a:lnTo>
                  <a:lnTo>
                    <a:pt x="1230" y="31"/>
                  </a:lnTo>
                  <a:lnTo>
                    <a:pt x="1230" y="31"/>
                  </a:lnTo>
                  <a:lnTo>
                    <a:pt x="1227" y="33"/>
                  </a:lnTo>
                  <a:lnTo>
                    <a:pt x="1227" y="33"/>
                  </a:lnTo>
                  <a:close/>
                  <a:moveTo>
                    <a:pt x="1210" y="24"/>
                  </a:moveTo>
                  <a:lnTo>
                    <a:pt x="1210" y="24"/>
                  </a:lnTo>
                  <a:lnTo>
                    <a:pt x="1200" y="21"/>
                  </a:lnTo>
                  <a:lnTo>
                    <a:pt x="1190" y="21"/>
                  </a:lnTo>
                  <a:lnTo>
                    <a:pt x="1190" y="21"/>
                  </a:lnTo>
                  <a:lnTo>
                    <a:pt x="1183" y="15"/>
                  </a:lnTo>
                  <a:lnTo>
                    <a:pt x="1183" y="15"/>
                  </a:lnTo>
                  <a:lnTo>
                    <a:pt x="1210" y="24"/>
                  </a:lnTo>
                  <a:lnTo>
                    <a:pt x="1210" y="24"/>
                  </a:lnTo>
                  <a:close/>
                  <a:moveTo>
                    <a:pt x="1180" y="54"/>
                  </a:moveTo>
                  <a:lnTo>
                    <a:pt x="1180" y="54"/>
                  </a:lnTo>
                  <a:lnTo>
                    <a:pt x="1176" y="54"/>
                  </a:lnTo>
                  <a:lnTo>
                    <a:pt x="1176" y="54"/>
                  </a:lnTo>
                  <a:lnTo>
                    <a:pt x="1177" y="54"/>
                  </a:lnTo>
                  <a:lnTo>
                    <a:pt x="1177" y="54"/>
                  </a:lnTo>
                  <a:lnTo>
                    <a:pt x="1180" y="54"/>
                  </a:lnTo>
                  <a:lnTo>
                    <a:pt x="1180" y="54"/>
                  </a:lnTo>
                  <a:close/>
                  <a:moveTo>
                    <a:pt x="1176" y="43"/>
                  </a:moveTo>
                  <a:lnTo>
                    <a:pt x="1176" y="43"/>
                  </a:lnTo>
                  <a:lnTo>
                    <a:pt x="1177" y="43"/>
                  </a:lnTo>
                  <a:lnTo>
                    <a:pt x="1177" y="43"/>
                  </a:lnTo>
                  <a:lnTo>
                    <a:pt x="1177" y="43"/>
                  </a:lnTo>
                  <a:lnTo>
                    <a:pt x="1177" y="43"/>
                  </a:lnTo>
                  <a:lnTo>
                    <a:pt x="1176" y="44"/>
                  </a:lnTo>
                  <a:lnTo>
                    <a:pt x="1176" y="44"/>
                  </a:lnTo>
                  <a:lnTo>
                    <a:pt x="1172" y="44"/>
                  </a:lnTo>
                  <a:lnTo>
                    <a:pt x="1172" y="44"/>
                  </a:lnTo>
                  <a:lnTo>
                    <a:pt x="1176" y="43"/>
                  </a:lnTo>
                  <a:lnTo>
                    <a:pt x="1176" y="43"/>
                  </a:lnTo>
                  <a:close/>
                  <a:moveTo>
                    <a:pt x="1140" y="42"/>
                  </a:moveTo>
                  <a:lnTo>
                    <a:pt x="1140" y="42"/>
                  </a:lnTo>
                  <a:lnTo>
                    <a:pt x="1145" y="45"/>
                  </a:lnTo>
                  <a:lnTo>
                    <a:pt x="1150" y="47"/>
                  </a:lnTo>
                  <a:lnTo>
                    <a:pt x="1150" y="47"/>
                  </a:lnTo>
                  <a:lnTo>
                    <a:pt x="1145" y="45"/>
                  </a:lnTo>
                  <a:lnTo>
                    <a:pt x="1140" y="42"/>
                  </a:lnTo>
                  <a:lnTo>
                    <a:pt x="1140" y="42"/>
                  </a:lnTo>
                  <a:close/>
                  <a:moveTo>
                    <a:pt x="1157" y="11"/>
                  </a:moveTo>
                  <a:lnTo>
                    <a:pt x="1157" y="11"/>
                  </a:lnTo>
                  <a:lnTo>
                    <a:pt x="1156" y="12"/>
                  </a:lnTo>
                  <a:lnTo>
                    <a:pt x="1156" y="12"/>
                  </a:lnTo>
                  <a:lnTo>
                    <a:pt x="1145" y="13"/>
                  </a:lnTo>
                  <a:lnTo>
                    <a:pt x="1140" y="14"/>
                  </a:lnTo>
                  <a:lnTo>
                    <a:pt x="1136" y="18"/>
                  </a:lnTo>
                  <a:lnTo>
                    <a:pt x="1136" y="18"/>
                  </a:lnTo>
                  <a:lnTo>
                    <a:pt x="1134" y="18"/>
                  </a:lnTo>
                  <a:lnTo>
                    <a:pt x="1134" y="18"/>
                  </a:lnTo>
                  <a:lnTo>
                    <a:pt x="1135" y="14"/>
                  </a:lnTo>
                  <a:lnTo>
                    <a:pt x="1137" y="13"/>
                  </a:lnTo>
                  <a:lnTo>
                    <a:pt x="1145" y="11"/>
                  </a:lnTo>
                  <a:lnTo>
                    <a:pt x="1151" y="11"/>
                  </a:lnTo>
                  <a:lnTo>
                    <a:pt x="1157" y="11"/>
                  </a:lnTo>
                  <a:lnTo>
                    <a:pt x="1157" y="11"/>
                  </a:lnTo>
                  <a:close/>
                  <a:moveTo>
                    <a:pt x="1106" y="31"/>
                  </a:moveTo>
                  <a:lnTo>
                    <a:pt x="1106" y="31"/>
                  </a:lnTo>
                  <a:lnTo>
                    <a:pt x="1110" y="31"/>
                  </a:lnTo>
                  <a:lnTo>
                    <a:pt x="1110" y="31"/>
                  </a:lnTo>
                  <a:lnTo>
                    <a:pt x="1104" y="31"/>
                  </a:lnTo>
                  <a:lnTo>
                    <a:pt x="1104" y="31"/>
                  </a:lnTo>
                  <a:lnTo>
                    <a:pt x="1106" y="31"/>
                  </a:lnTo>
                  <a:lnTo>
                    <a:pt x="1106" y="31"/>
                  </a:lnTo>
                  <a:close/>
                  <a:moveTo>
                    <a:pt x="915" y="33"/>
                  </a:moveTo>
                  <a:lnTo>
                    <a:pt x="915" y="33"/>
                  </a:lnTo>
                  <a:lnTo>
                    <a:pt x="927" y="32"/>
                  </a:lnTo>
                  <a:lnTo>
                    <a:pt x="940" y="32"/>
                  </a:lnTo>
                  <a:lnTo>
                    <a:pt x="940" y="32"/>
                  </a:lnTo>
                  <a:lnTo>
                    <a:pt x="915" y="33"/>
                  </a:lnTo>
                  <a:lnTo>
                    <a:pt x="915" y="33"/>
                  </a:lnTo>
                  <a:lnTo>
                    <a:pt x="915" y="33"/>
                  </a:lnTo>
                  <a:lnTo>
                    <a:pt x="915" y="33"/>
                  </a:lnTo>
                  <a:close/>
                  <a:moveTo>
                    <a:pt x="282" y="238"/>
                  </a:moveTo>
                  <a:lnTo>
                    <a:pt x="282" y="238"/>
                  </a:lnTo>
                  <a:lnTo>
                    <a:pt x="279" y="238"/>
                  </a:lnTo>
                  <a:lnTo>
                    <a:pt x="279" y="238"/>
                  </a:lnTo>
                  <a:lnTo>
                    <a:pt x="279" y="238"/>
                  </a:lnTo>
                  <a:lnTo>
                    <a:pt x="279" y="238"/>
                  </a:lnTo>
                  <a:lnTo>
                    <a:pt x="273" y="227"/>
                  </a:lnTo>
                  <a:lnTo>
                    <a:pt x="270" y="215"/>
                  </a:lnTo>
                  <a:lnTo>
                    <a:pt x="267" y="203"/>
                  </a:lnTo>
                  <a:lnTo>
                    <a:pt x="265" y="191"/>
                  </a:lnTo>
                  <a:lnTo>
                    <a:pt x="265" y="191"/>
                  </a:lnTo>
                  <a:lnTo>
                    <a:pt x="267" y="191"/>
                  </a:lnTo>
                  <a:lnTo>
                    <a:pt x="270" y="190"/>
                  </a:lnTo>
                  <a:lnTo>
                    <a:pt x="272" y="188"/>
                  </a:lnTo>
                  <a:lnTo>
                    <a:pt x="272" y="188"/>
                  </a:lnTo>
                  <a:lnTo>
                    <a:pt x="272" y="191"/>
                  </a:lnTo>
                  <a:lnTo>
                    <a:pt x="273" y="194"/>
                  </a:lnTo>
                  <a:lnTo>
                    <a:pt x="274" y="194"/>
                  </a:lnTo>
                  <a:lnTo>
                    <a:pt x="277" y="192"/>
                  </a:lnTo>
                  <a:lnTo>
                    <a:pt x="280" y="188"/>
                  </a:lnTo>
                  <a:lnTo>
                    <a:pt x="282" y="180"/>
                  </a:lnTo>
                  <a:lnTo>
                    <a:pt x="282" y="180"/>
                  </a:lnTo>
                  <a:lnTo>
                    <a:pt x="285" y="195"/>
                  </a:lnTo>
                  <a:lnTo>
                    <a:pt x="286" y="209"/>
                  </a:lnTo>
                  <a:lnTo>
                    <a:pt x="285" y="224"/>
                  </a:lnTo>
                  <a:lnTo>
                    <a:pt x="284" y="231"/>
                  </a:lnTo>
                  <a:lnTo>
                    <a:pt x="282" y="238"/>
                  </a:lnTo>
                  <a:lnTo>
                    <a:pt x="282" y="238"/>
                  </a:lnTo>
                  <a:close/>
                  <a:moveTo>
                    <a:pt x="72" y="386"/>
                  </a:moveTo>
                  <a:lnTo>
                    <a:pt x="72" y="386"/>
                  </a:lnTo>
                  <a:lnTo>
                    <a:pt x="71" y="363"/>
                  </a:lnTo>
                  <a:lnTo>
                    <a:pt x="71" y="363"/>
                  </a:lnTo>
                  <a:lnTo>
                    <a:pt x="73" y="385"/>
                  </a:lnTo>
                  <a:lnTo>
                    <a:pt x="76" y="398"/>
                  </a:lnTo>
                  <a:lnTo>
                    <a:pt x="76" y="398"/>
                  </a:lnTo>
                  <a:lnTo>
                    <a:pt x="72" y="386"/>
                  </a:lnTo>
                  <a:lnTo>
                    <a:pt x="72" y="386"/>
                  </a:lnTo>
                  <a:close/>
                  <a:moveTo>
                    <a:pt x="77" y="339"/>
                  </a:moveTo>
                  <a:lnTo>
                    <a:pt x="77" y="339"/>
                  </a:lnTo>
                  <a:lnTo>
                    <a:pt x="76" y="339"/>
                  </a:lnTo>
                  <a:lnTo>
                    <a:pt x="75" y="341"/>
                  </a:lnTo>
                  <a:lnTo>
                    <a:pt x="72" y="345"/>
                  </a:lnTo>
                  <a:lnTo>
                    <a:pt x="72" y="345"/>
                  </a:lnTo>
                  <a:lnTo>
                    <a:pt x="76" y="331"/>
                  </a:lnTo>
                  <a:lnTo>
                    <a:pt x="78" y="324"/>
                  </a:lnTo>
                  <a:lnTo>
                    <a:pt x="81" y="316"/>
                  </a:lnTo>
                  <a:lnTo>
                    <a:pt x="81" y="316"/>
                  </a:lnTo>
                  <a:lnTo>
                    <a:pt x="78" y="327"/>
                  </a:lnTo>
                  <a:lnTo>
                    <a:pt x="77" y="339"/>
                  </a:lnTo>
                  <a:lnTo>
                    <a:pt x="77" y="339"/>
                  </a:lnTo>
                  <a:close/>
                  <a:moveTo>
                    <a:pt x="87" y="503"/>
                  </a:moveTo>
                  <a:lnTo>
                    <a:pt x="87" y="503"/>
                  </a:lnTo>
                  <a:lnTo>
                    <a:pt x="84" y="471"/>
                  </a:lnTo>
                  <a:lnTo>
                    <a:pt x="81" y="440"/>
                  </a:lnTo>
                  <a:lnTo>
                    <a:pt x="81" y="440"/>
                  </a:lnTo>
                  <a:lnTo>
                    <a:pt x="82" y="443"/>
                  </a:lnTo>
                  <a:lnTo>
                    <a:pt x="82" y="443"/>
                  </a:lnTo>
                  <a:lnTo>
                    <a:pt x="85" y="473"/>
                  </a:lnTo>
                  <a:lnTo>
                    <a:pt x="87" y="487"/>
                  </a:lnTo>
                  <a:lnTo>
                    <a:pt x="87" y="503"/>
                  </a:lnTo>
                  <a:lnTo>
                    <a:pt x="87" y="503"/>
                  </a:lnTo>
                  <a:close/>
                  <a:moveTo>
                    <a:pt x="95" y="651"/>
                  </a:moveTo>
                  <a:lnTo>
                    <a:pt x="95" y="651"/>
                  </a:lnTo>
                  <a:lnTo>
                    <a:pt x="95" y="651"/>
                  </a:lnTo>
                  <a:lnTo>
                    <a:pt x="95" y="651"/>
                  </a:lnTo>
                  <a:lnTo>
                    <a:pt x="91" y="646"/>
                  </a:lnTo>
                  <a:lnTo>
                    <a:pt x="91" y="646"/>
                  </a:lnTo>
                  <a:lnTo>
                    <a:pt x="93" y="646"/>
                  </a:lnTo>
                  <a:lnTo>
                    <a:pt x="93" y="646"/>
                  </a:lnTo>
                  <a:lnTo>
                    <a:pt x="96" y="649"/>
                  </a:lnTo>
                  <a:lnTo>
                    <a:pt x="96" y="649"/>
                  </a:lnTo>
                  <a:lnTo>
                    <a:pt x="95" y="651"/>
                  </a:lnTo>
                  <a:lnTo>
                    <a:pt x="95" y="651"/>
                  </a:lnTo>
                  <a:close/>
                  <a:moveTo>
                    <a:pt x="96" y="493"/>
                  </a:moveTo>
                  <a:lnTo>
                    <a:pt x="96" y="493"/>
                  </a:lnTo>
                  <a:lnTo>
                    <a:pt x="95" y="480"/>
                  </a:lnTo>
                  <a:lnTo>
                    <a:pt x="95" y="480"/>
                  </a:lnTo>
                  <a:lnTo>
                    <a:pt x="97" y="495"/>
                  </a:lnTo>
                  <a:lnTo>
                    <a:pt x="97" y="495"/>
                  </a:lnTo>
                  <a:lnTo>
                    <a:pt x="96" y="493"/>
                  </a:lnTo>
                  <a:lnTo>
                    <a:pt x="96" y="493"/>
                  </a:lnTo>
                  <a:close/>
                  <a:moveTo>
                    <a:pt x="100" y="578"/>
                  </a:moveTo>
                  <a:lnTo>
                    <a:pt x="100" y="578"/>
                  </a:lnTo>
                  <a:lnTo>
                    <a:pt x="99" y="540"/>
                  </a:lnTo>
                  <a:lnTo>
                    <a:pt x="99" y="522"/>
                  </a:lnTo>
                  <a:lnTo>
                    <a:pt x="99" y="503"/>
                  </a:lnTo>
                  <a:lnTo>
                    <a:pt x="99" y="503"/>
                  </a:lnTo>
                  <a:lnTo>
                    <a:pt x="101" y="534"/>
                  </a:lnTo>
                  <a:lnTo>
                    <a:pt x="102" y="567"/>
                  </a:lnTo>
                  <a:lnTo>
                    <a:pt x="102" y="567"/>
                  </a:lnTo>
                  <a:lnTo>
                    <a:pt x="100" y="578"/>
                  </a:lnTo>
                  <a:lnTo>
                    <a:pt x="100" y="578"/>
                  </a:lnTo>
                  <a:close/>
                  <a:moveTo>
                    <a:pt x="103" y="656"/>
                  </a:moveTo>
                  <a:lnTo>
                    <a:pt x="103" y="656"/>
                  </a:lnTo>
                  <a:lnTo>
                    <a:pt x="105" y="654"/>
                  </a:lnTo>
                  <a:lnTo>
                    <a:pt x="105" y="654"/>
                  </a:lnTo>
                  <a:lnTo>
                    <a:pt x="117" y="657"/>
                  </a:lnTo>
                  <a:lnTo>
                    <a:pt x="129" y="660"/>
                  </a:lnTo>
                  <a:lnTo>
                    <a:pt x="129" y="660"/>
                  </a:lnTo>
                  <a:lnTo>
                    <a:pt x="115" y="658"/>
                  </a:lnTo>
                  <a:lnTo>
                    <a:pt x="108" y="657"/>
                  </a:lnTo>
                  <a:lnTo>
                    <a:pt x="103" y="656"/>
                  </a:lnTo>
                  <a:lnTo>
                    <a:pt x="103" y="656"/>
                  </a:lnTo>
                  <a:close/>
                  <a:moveTo>
                    <a:pt x="102" y="619"/>
                  </a:moveTo>
                  <a:lnTo>
                    <a:pt x="102" y="619"/>
                  </a:lnTo>
                  <a:lnTo>
                    <a:pt x="102" y="616"/>
                  </a:lnTo>
                  <a:lnTo>
                    <a:pt x="102" y="616"/>
                  </a:lnTo>
                  <a:lnTo>
                    <a:pt x="103" y="620"/>
                  </a:lnTo>
                  <a:lnTo>
                    <a:pt x="103" y="620"/>
                  </a:lnTo>
                  <a:lnTo>
                    <a:pt x="102" y="619"/>
                  </a:lnTo>
                  <a:lnTo>
                    <a:pt x="102" y="619"/>
                  </a:lnTo>
                  <a:close/>
                  <a:moveTo>
                    <a:pt x="142" y="644"/>
                  </a:moveTo>
                  <a:lnTo>
                    <a:pt x="142" y="644"/>
                  </a:lnTo>
                  <a:lnTo>
                    <a:pt x="140" y="642"/>
                  </a:lnTo>
                  <a:lnTo>
                    <a:pt x="140" y="642"/>
                  </a:lnTo>
                  <a:lnTo>
                    <a:pt x="146" y="643"/>
                  </a:lnTo>
                  <a:lnTo>
                    <a:pt x="146" y="643"/>
                  </a:lnTo>
                  <a:lnTo>
                    <a:pt x="142" y="644"/>
                  </a:lnTo>
                  <a:lnTo>
                    <a:pt x="142" y="644"/>
                  </a:lnTo>
                  <a:close/>
                  <a:moveTo>
                    <a:pt x="209" y="655"/>
                  </a:moveTo>
                  <a:lnTo>
                    <a:pt x="209" y="655"/>
                  </a:lnTo>
                  <a:lnTo>
                    <a:pt x="182" y="656"/>
                  </a:lnTo>
                  <a:lnTo>
                    <a:pt x="182" y="656"/>
                  </a:lnTo>
                  <a:lnTo>
                    <a:pt x="214" y="654"/>
                  </a:lnTo>
                  <a:lnTo>
                    <a:pt x="245" y="651"/>
                  </a:lnTo>
                  <a:lnTo>
                    <a:pt x="309" y="651"/>
                  </a:lnTo>
                  <a:lnTo>
                    <a:pt x="309" y="651"/>
                  </a:lnTo>
                  <a:lnTo>
                    <a:pt x="313" y="652"/>
                  </a:lnTo>
                  <a:lnTo>
                    <a:pt x="313" y="652"/>
                  </a:lnTo>
                  <a:lnTo>
                    <a:pt x="286" y="651"/>
                  </a:lnTo>
                  <a:lnTo>
                    <a:pt x="261" y="651"/>
                  </a:lnTo>
                  <a:lnTo>
                    <a:pt x="209" y="655"/>
                  </a:lnTo>
                  <a:lnTo>
                    <a:pt x="209" y="655"/>
                  </a:lnTo>
                  <a:close/>
                  <a:moveTo>
                    <a:pt x="220" y="637"/>
                  </a:moveTo>
                  <a:lnTo>
                    <a:pt x="220" y="637"/>
                  </a:lnTo>
                  <a:lnTo>
                    <a:pt x="238" y="634"/>
                  </a:lnTo>
                  <a:lnTo>
                    <a:pt x="254" y="633"/>
                  </a:lnTo>
                  <a:lnTo>
                    <a:pt x="271" y="632"/>
                  </a:lnTo>
                  <a:lnTo>
                    <a:pt x="289" y="632"/>
                  </a:lnTo>
                  <a:lnTo>
                    <a:pt x="289" y="632"/>
                  </a:lnTo>
                  <a:lnTo>
                    <a:pt x="266" y="634"/>
                  </a:lnTo>
                  <a:lnTo>
                    <a:pt x="266" y="634"/>
                  </a:lnTo>
                  <a:lnTo>
                    <a:pt x="243" y="636"/>
                  </a:lnTo>
                  <a:lnTo>
                    <a:pt x="220" y="637"/>
                  </a:lnTo>
                  <a:lnTo>
                    <a:pt x="220" y="637"/>
                  </a:lnTo>
                  <a:close/>
                  <a:moveTo>
                    <a:pt x="318" y="654"/>
                  </a:moveTo>
                  <a:lnTo>
                    <a:pt x="318" y="654"/>
                  </a:lnTo>
                  <a:lnTo>
                    <a:pt x="320" y="651"/>
                  </a:lnTo>
                  <a:lnTo>
                    <a:pt x="320" y="651"/>
                  </a:lnTo>
                  <a:lnTo>
                    <a:pt x="337" y="651"/>
                  </a:lnTo>
                  <a:lnTo>
                    <a:pt x="337" y="651"/>
                  </a:lnTo>
                  <a:lnTo>
                    <a:pt x="338" y="655"/>
                  </a:lnTo>
                  <a:lnTo>
                    <a:pt x="338" y="655"/>
                  </a:lnTo>
                  <a:lnTo>
                    <a:pt x="318" y="654"/>
                  </a:lnTo>
                  <a:lnTo>
                    <a:pt x="318" y="654"/>
                  </a:lnTo>
                  <a:close/>
                  <a:moveTo>
                    <a:pt x="363" y="640"/>
                  </a:moveTo>
                  <a:lnTo>
                    <a:pt x="363" y="640"/>
                  </a:lnTo>
                  <a:lnTo>
                    <a:pt x="341" y="640"/>
                  </a:lnTo>
                  <a:lnTo>
                    <a:pt x="341" y="640"/>
                  </a:lnTo>
                  <a:lnTo>
                    <a:pt x="354" y="639"/>
                  </a:lnTo>
                  <a:lnTo>
                    <a:pt x="368" y="638"/>
                  </a:lnTo>
                  <a:lnTo>
                    <a:pt x="368" y="638"/>
                  </a:lnTo>
                  <a:lnTo>
                    <a:pt x="363" y="640"/>
                  </a:lnTo>
                  <a:lnTo>
                    <a:pt x="363" y="640"/>
                  </a:lnTo>
                  <a:close/>
                  <a:moveTo>
                    <a:pt x="382" y="656"/>
                  </a:moveTo>
                  <a:lnTo>
                    <a:pt x="382" y="656"/>
                  </a:lnTo>
                  <a:lnTo>
                    <a:pt x="398" y="654"/>
                  </a:lnTo>
                  <a:lnTo>
                    <a:pt x="398" y="654"/>
                  </a:lnTo>
                  <a:lnTo>
                    <a:pt x="416" y="654"/>
                  </a:lnTo>
                  <a:lnTo>
                    <a:pt x="416" y="654"/>
                  </a:lnTo>
                  <a:lnTo>
                    <a:pt x="382" y="656"/>
                  </a:lnTo>
                  <a:lnTo>
                    <a:pt x="382" y="656"/>
                  </a:lnTo>
                  <a:close/>
                  <a:moveTo>
                    <a:pt x="507" y="628"/>
                  </a:moveTo>
                  <a:lnTo>
                    <a:pt x="507" y="628"/>
                  </a:lnTo>
                  <a:lnTo>
                    <a:pt x="473" y="630"/>
                  </a:lnTo>
                  <a:lnTo>
                    <a:pt x="438" y="632"/>
                  </a:lnTo>
                  <a:lnTo>
                    <a:pt x="438" y="632"/>
                  </a:lnTo>
                  <a:lnTo>
                    <a:pt x="438" y="631"/>
                  </a:lnTo>
                  <a:lnTo>
                    <a:pt x="438" y="631"/>
                  </a:lnTo>
                  <a:lnTo>
                    <a:pt x="512" y="628"/>
                  </a:lnTo>
                  <a:lnTo>
                    <a:pt x="512" y="628"/>
                  </a:lnTo>
                  <a:lnTo>
                    <a:pt x="507" y="628"/>
                  </a:lnTo>
                  <a:lnTo>
                    <a:pt x="507" y="628"/>
                  </a:lnTo>
                  <a:close/>
                  <a:moveTo>
                    <a:pt x="534" y="642"/>
                  </a:moveTo>
                  <a:lnTo>
                    <a:pt x="534" y="642"/>
                  </a:lnTo>
                  <a:lnTo>
                    <a:pt x="557" y="640"/>
                  </a:lnTo>
                  <a:lnTo>
                    <a:pt x="557" y="640"/>
                  </a:lnTo>
                  <a:lnTo>
                    <a:pt x="534" y="642"/>
                  </a:lnTo>
                  <a:lnTo>
                    <a:pt x="534" y="642"/>
                  </a:lnTo>
                  <a:close/>
                  <a:moveTo>
                    <a:pt x="615" y="640"/>
                  </a:moveTo>
                  <a:lnTo>
                    <a:pt x="615" y="640"/>
                  </a:lnTo>
                  <a:lnTo>
                    <a:pt x="587" y="640"/>
                  </a:lnTo>
                  <a:lnTo>
                    <a:pt x="587" y="640"/>
                  </a:lnTo>
                  <a:lnTo>
                    <a:pt x="590" y="639"/>
                  </a:lnTo>
                  <a:lnTo>
                    <a:pt x="590" y="639"/>
                  </a:lnTo>
                  <a:lnTo>
                    <a:pt x="591" y="638"/>
                  </a:lnTo>
                  <a:lnTo>
                    <a:pt x="591" y="638"/>
                  </a:lnTo>
                  <a:lnTo>
                    <a:pt x="616" y="638"/>
                  </a:lnTo>
                  <a:lnTo>
                    <a:pt x="616" y="638"/>
                  </a:lnTo>
                  <a:lnTo>
                    <a:pt x="615" y="640"/>
                  </a:lnTo>
                  <a:lnTo>
                    <a:pt x="615" y="640"/>
                  </a:lnTo>
                  <a:close/>
                  <a:moveTo>
                    <a:pt x="674" y="643"/>
                  </a:moveTo>
                  <a:lnTo>
                    <a:pt x="674" y="643"/>
                  </a:lnTo>
                  <a:lnTo>
                    <a:pt x="631" y="640"/>
                  </a:lnTo>
                  <a:lnTo>
                    <a:pt x="631" y="640"/>
                  </a:lnTo>
                  <a:lnTo>
                    <a:pt x="626" y="638"/>
                  </a:lnTo>
                  <a:lnTo>
                    <a:pt x="626" y="638"/>
                  </a:lnTo>
                  <a:lnTo>
                    <a:pt x="675" y="638"/>
                  </a:lnTo>
                  <a:lnTo>
                    <a:pt x="675" y="638"/>
                  </a:lnTo>
                  <a:lnTo>
                    <a:pt x="674" y="640"/>
                  </a:lnTo>
                  <a:lnTo>
                    <a:pt x="674" y="643"/>
                  </a:lnTo>
                  <a:lnTo>
                    <a:pt x="674" y="643"/>
                  </a:lnTo>
                  <a:close/>
                  <a:moveTo>
                    <a:pt x="693" y="644"/>
                  </a:moveTo>
                  <a:lnTo>
                    <a:pt x="693" y="644"/>
                  </a:lnTo>
                  <a:lnTo>
                    <a:pt x="688" y="642"/>
                  </a:lnTo>
                  <a:lnTo>
                    <a:pt x="688" y="642"/>
                  </a:lnTo>
                  <a:lnTo>
                    <a:pt x="694" y="639"/>
                  </a:lnTo>
                  <a:lnTo>
                    <a:pt x="694" y="639"/>
                  </a:lnTo>
                  <a:lnTo>
                    <a:pt x="709" y="645"/>
                  </a:lnTo>
                  <a:lnTo>
                    <a:pt x="709" y="645"/>
                  </a:lnTo>
                  <a:lnTo>
                    <a:pt x="693" y="644"/>
                  </a:lnTo>
                  <a:lnTo>
                    <a:pt x="693" y="644"/>
                  </a:lnTo>
                  <a:close/>
                  <a:moveTo>
                    <a:pt x="723" y="628"/>
                  </a:moveTo>
                  <a:lnTo>
                    <a:pt x="723" y="628"/>
                  </a:lnTo>
                  <a:lnTo>
                    <a:pt x="817" y="626"/>
                  </a:lnTo>
                  <a:lnTo>
                    <a:pt x="817" y="626"/>
                  </a:lnTo>
                  <a:lnTo>
                    <a:pt x="815" y="626"/>
                  </a:lnTo>
                  <a:lnTo>
                    <a:pt x="815" y="626"/>
                  </a:lnTo>
                  <a:lnTo>
                    <a:pt x="800" y="627"/>
                  </a:lnTo>
                  <a:lnTo>
                    <a:pt x="786" y="630"/>
                  </a:lnTo>
                  <a:lnTo>
                    <a:pt x="786" y="630"/>
                  </a:lnTo>
                  <a:lnTo>
                    <a:pt x="755" y="630"/>
                  </a:lnTo>
                  <a:lnTo>
                    <a:pt x="723" y="628"/>
                  </a:lnTo>
                  <a:lnTo>
                    <a:pt x="723" y="628"/>
                  </a:lnTo>
                  <a:close/>
                  <a:moveTo>
                    <a:pt x="764" y="644"/>
                  </a:moveTo>
                  <a:lnTo>
                    <a:pt x="764" y="644"/>
                  </a:lnTo>
                  <a:lnTo>
                    <a:pt x="775" y="642"/>
                  </a:lnTo>
                  <a:lnTo>
                    <a:pt x="775" y="642"/>
                  </a:lnTo>
                  <a:lnTo>
                    <a:pt x="784" y="640"/>
                  </a:lnTo>
                  <a:lnTo>
                    <a:pt x="784" y="640"/>
                  </a:lnTo>
                  <a:lnTo>
                    <a:pt x="815" y="637"/>
                  </a:lnTo>
                  <a:lnTo>
                    <a:pt x="831" y="637"/>
                  </a:lnTo>
                  <a:lnTo>
                    <a:pt x="845" y="638"/>
                  </a:lnTo>
                  <a:lnTo>
                    <a:pt x="845" y="638"/>
                  </a:lnTo>
                  <a:lnTo>
                    <a:pt x="805" y="643"/>
                  </a:lnTo>
                  <a:lnTo>
                    <a:pt x="785" y="644"/>
                  </a:lnTo>
                  <a:lnTo>
                    <a:pt x="764" y="644"/>
                  </a:lnTo>
                  <a:lnTo>
                    <a:pt x="764" y="644"/>
                  </a:lnTo>
                  <a:close/>
                  <a:moveTo>
                    <a:pt x="880" y="628"/>
                  </a:moveTo>
                  <a:lnTo>
                    <a:pt x="880" y="628"/>
                  </a:lnTo>
                  <a:lnTo>
                    <a:pt x="881" y="626"/>
                  </a:lnTo>
                  <a:lnTo>
                    <a:pt x="881" y="625"/>
                  </a:lnTo>
                  <a:lnTo>
                    <a:pt x="881" y="625"/>
                  </a:lnTo>
                  <a:lnTo>
                    <a:pt x="920" y="625"/>
                  </a:lnTo>
                  <a:lnTo>
                    <a:pt x="959" y="627"/>
                  </a:lnTo>
                  <a:lnTo>
                    <a:pt x="959" y="627"/>
                  </a:lnTo>
                  <a:lnTo>
                    <a:pt x="920" y="628"/>
                  </a:lnTo>
                  <a:lnTo>
                    <a:pt x="880" y="628"/>
                  </a:lnTo>
                  <a:lnTo>
                    <a:pt x="880" y="628"/>
                  </a:lnTo>
                  <a:close/>
                  <a:moveTo>
                    <a:pt x="1029" y="633"/>
                  </a:moveTo>
                  <a:lnTo>
                    <a:pt x="1029" y="633"/>
                  </a:lnTo>
                  <a:lnTo>
                    <a:pt x="1027" y="632"/>
                  </a:lnTo>
                  <a:lnTo>
                    <a:pt x="1024" y="631"/>
                  </a:lnTo>
                  <a:lnTo>
                    <a:pt x="1024" y="631"/>
                  </a:lnTo>
                  <a:lnTo>
                    <a:pt x="1038" y="630"/>
                  </a:lnTo>
                  <a:lnTo>
                    <a:pt x="1052" y="630"/>
                  </a:lnTo>
                  <a:lnTo>
                    <a:pt x="1052" y="630"/>
                  </a:lnTo>
                  <a:lnTo>
                    <a:pt x="1029" y="633"/>
                  </a:lnTo>
                  <a:lnTo>
                    <a:pt x="1029" y="633"/>
                  </a:lnTo>
                  <a:close/>
                  <a:moveTo>
                    <a:pt x="1097" y="628"/>
                  </a:moveTo>
                  <a:lnTo>
                    <a:pt x="1097" y="628"/>
                  </a:lnTo>
                  <a:lnTo>
                    <a:pt x="1083" y="633"/>
                  </a:lnTo>
                  <a:lnTo>
                    <a:pt x="1069" y="636"/>
                  </a:lnTo>
                  <a:lnTo>
                    <a:pt x="1069" y="636"/>
                  </a:lnTo>
                  <a:lnTo>
                    <a:pt x="1087" y="630"/>
                  </a:lnTo>
                  <a:lnTo>
                    <a:pt x="1104" y="624"/>
                  </a:lnTo>
                  <a:lnTo>
                    <a:pt x="1137" y="608"/>
                  </a:lnTo>
                  <a:lnTo>
                    <a:pt x="1137" y="608"/>
                  </a:lnTo>
                  <a:lnTo>
                    <a:pt x="1117" y="619"/>
                  </a:lnTo>
                  <a:lnTo>
                    <a:pt x="1097" y="628"/>
                  </a:lnTo>
                  <a:lnTo>
                    <a:pt x="1097" y="628"/>
                  </a:lnTo>
                  <a:close/>
                  <a:moveTo>
                    <a:pt x="1064" y="621"/>
                  </a:moveTo>
                  <a:lnTo>
                    <a:pt x="1064" y="621"/>
                  </a:lnTo>
                  <a:lnTo>
                    <a:pt x="1071" y="619"/>
                  </a:lnTo>
                  <a:lnTo>
                    <a:pt x="1071" y="619"/>
                  </a:lnTo>
                  <a:lnTo>
                    <a:pt x="1071" y="621"/>
                  </a:lnTo>
                  <a:lnTo>
                    <a:pt x="1071" y="621"/>
                  </a:lnTo>
                  <a:lnTo>
                    <a:pt x="1064" y="621"/>
                  </a:lnTo>
                  <a:lnTo>
                    <a:pt x="1064" y="621"/>
                  </a:lnTo>
                  <a:close/>
                  <a:moveTo>
                    <a:pt x="1202" y="548"/>
                  </a:moveTo>
                  <a:lnTo>
                    <a:pt x="1202" y="548"/>
                  </a:lnTo>
                  <a:lnTo>
                    <a:pt x="1231" y="528"/>
                  </a:lnTo>
                  <a:lnTo>
                    <a:pt x="1246" y="519"/>
                  </a:lnTo>
                  <a:lnTo>
                    <a:pt x="1260" y="510"/>
                  </a:lnTo>
                  <a:lnTo>
                    <a:pt x="1260" y="510"/>
                  </a:lnTo>
                  <a:lnTo>
                    <a:pt x="1224" y="533"/>
                  </a:lnTo>
                  <a:lnTo>
                    <a:pt x="1224" y="533"/>
                  </a:lnTo>
                  <a:lnTo>
                    <a:pt x="1202" y="548"/>
                  </a:lnTo>
                  <a:lnTo>
                    <a:pt x="1202" y="548"/>
                  </a:lnTo>
                  <a:close/>
                  <a:moveTo>
                    <a:pt x="1254" y="527"/>
                  </a:moveTo>
                  <a:lnTo>
                    <a:pt x="1254" y="527"/>
                  </a:lnTo>
                  <a:lnTo>
                    <a:pt x="1233" y="539"/>
                  </a:lnTo>
                  <a:lnTo>
                    <a:pt x="1233" y="539"/>
                  </a:lnTo>
                  <a:lnTo>
                    <a:pt x="1264" y="519"/>
                  </a:lnTo>
                  <a:lnTo>
                    <a:pt x="1264" y="519"/>
                  </a:lnTo>
                  <a:lnTo>
                    <a:pt x="1254" y="527"/>
                  </a:lnTo>
                  <a:lnTo>
                    <a:pt x="1254" y="527"/>
                  </a:lnTo>
                  <a:close/>
                  <a:moveTo>
                    <a:pt x="1290" y="504"/>
                  </a:moveTo>
                  <a:lnTo>
                    <a:pt x="1290" y="504"/>
                  </a:lnTo>
                  <a:lnTo>
                    <a:pt x="1278" y="510"/>
                  </a:lnTo>
                  <a:lnTo>
                    <a:pt x="1278" y="510"/>
                  </a:lnTo>
                  <a:lnTo>
                    <a:pt x="1294" y="500"/>
                  </a:lnTo>
                  <a:lnTo>
                    <a:pt x="1294" y="500"/>
                  </a:lnTo>
                  <a:lnTo>
                    <a:pt x="1290" y="504"/>
                  </a:lnTo>
                  <a:lnTo>
                    <a:pt x="1290" y="504"/>
                  </a:lnTo>
                  <a:close/>
                  <a:moveTo>
                    <a:pt x="1310" y="495"/>
                  </a:moveTo>
                  <a:lnTo>
                    <a:pt x="1310" y="495"/>
                  </a:lnTo>
                  <a:lnTo>
                    <a:pt x="1314" y="487"/>
                  </a:lnTo>
                  <a:lnTo>
                    <a:pt x="1314" y="487"/>
                  </a:lnTo>
                  <a:lnTo>
                    <a:pt x="1320" y="484"/>
                  </a:lnTo>
                  <a:lnTo>
                    <a:pt x="1320" y="484"/>
                  </a:lnTo>
                  <a:lnTo>
                    <a:pt x="1310" y="495"/>
                  </a:lnTo>
                  <a:lnTo>
                    <a:pt x="1310" y="495"/>
                  </a:lnTo>
                  <a:close/>
                  <a:moveTo>
                    <a:pt x="1317" y="474"/>
                  </a:moveTo>
                  <a:lnTo>
                    <a:pt x="1317" y="474"/>
                  </a:lnTo>
                  <a:lnTo>
                    <a:pt x="1319" y="473"/>
                  </a:lnTo>
                  <a:lnTo>
                    <a:pt x="1319" y="473"/>
                  </a:lnTo>
                  <a:lnTo>
                    <a:pt x="1319" y="473"/>
                  </a:lnTo>
                  <a:lnTo>
                    <a:pt x="1319" y="473"/>
                  </a:lnTo>
                  <a:lnTo>
                    <a:pt x="1317" y="474"/>
                  </a:lnTo>
                  <a:lnTo>
                    <a:pt x="1317" y="474"/>
                  </a:lnTo>
                  <a:close/>
                  <a:moveTo>
                    <a:pt x="1094" y="267"/>
                  </a:moveTo>
                  <a:lnTo>
                    <a:pt x="1094" y="267"/>
                  </a:lnTo>
                  <a:lnTo>
                    <a:pt x="1112" y="274"/>
                  </a:lnTo>
                  <a:lnTo>
                    <a:pt x="1131" y="283"/>
                  </a:lnTo>
                  <a:lnTo>
                    <a:pt x="1150" y="294"/>
                  </a:lnTo>
                  <a:lnTo>
                    <a:pt x="1168" y="306"/>
                  </a:lnTo>
                  <a:lnTo>
                    <a:pt x="1184" y="319"/>
                  </a:lnTo>
                  <a:lnTo>
                    <a:pt x="1200" y="332"/>
                  </a:lnTo>
                  <a:lnTo>
                    <a:pt x="1216" y="347"/>
                  </a:lnTo>
                  <a:lnTo>
                    <a:pt x="1230" y="361"/>
                  </a:lnTo>
                  <a:lnTo>
                    <a:pt x="1230" y="361"/>
                  </a:lnTo>
                  <a:lnTo>
                    <a:pt x="1241" y="372"/>
                  </a:lnTo>
                  <a:lnTo>
                    <a:pt x="1253" y="381"/>
                  </a:lnTo>
                  <a:lnTo>
                    <a:pt x="1280" y="400"/>
                  </a:lnTo>
                  <a:lnTo>
                    <a:pt x="1305" y="418"/>
                  </a:lnTo>
                  <a:lnTo>
                    <a:pt x="1317" y="427"/>
                  </a:lnTo>
                  <a:lnTo>
                    <a:pt x="1329" y="438"/>
                  </a:lnTo>
                  <a:lnTo>
                    <a:pt x="1329" y="438"/>
                  </a:lnTo>
                  <a:lnTo>
                    <a:pt x="1322" y="454"/>
                  </a:lnTo>
                  <a:lnTo>
                    <a:pt x="1318" y="460"/>
                  </a:lnTo>
                  <a:lnTo>
                    <a:pt x="1311" y="467"/>
                  </a:lnTo>
                  <a:lnTo>
                    <a:pt x="1311" y="467"/>
                  </a:lnTo>
                  <a:lnTo>
                    <a:pt x="1292" y="478"/>
                  </a:lnTo>
                  <a:lnTo>
                    <a:pt x="1281" y="485"/>
                  </a:lnTo>
                  <a:lnTo>
                    <a:pt x="1278" y="489"/>
                  </a:lnTo>
                  <a:lnTo>
                    <a:pt x="1277" y="491"/>
                  </a:lnTo>
                  <a:lnTo>
                    <a:pt x="1277" y="491"/>
                  </a:lnTo>
                  <a:lnTo>
                    <a:pt x="1260" y="500"/>
                  </a:lnTo>
                  <a:lnTo>
                    <a:pt x="1243" y="508"/>
                  </a:lnTo>
                  <a:lnTo>
                    <a:pt x="1228" y="518"/>
                  </a:lnTo>
                  <a:lnTo>
                    <a:pt x="1213" y="528"/>
                  </a:lnTo>
                  <a:lnTo>
                    <a:pt x="1183" y="550"/>
                  </a:lnTo>
                  <a:lnTo>
                    <a:pt x="1153" y="571"/>
                  </a:lnTo>
                  <a:lnTo>
                    <a:pt x="1153" y="571"/>
                  </a:lnTo>
                  <a:lnTo>
                    <a:pt x="1135" y="581"/>
                  </a:lnTo>
                  <a:lnTo>
                    <a:pt x="1117" y="591"/>
                  </a:lnTo>
                  <a:lnTo>
                    <a:pt x="1098" y="599"/>
                  </a:lnTo>
                  <a:lnTo>
                    <a:pt x="1080" y="605"/>
                  </a:lnTo>
                  <a:lnTo>
                    <a:pt x="1060" y="610"/>
                  </a:lnTo>
                  <a:lnTo>
                    <a:pt x="1040" y="614"/>
                  </a:lnTo>
                  <a:lnTo>
                    <a:pt x="1020" y="616"/>
                  </a:lnTo>
                  <a:lnTo>
                    <a:pt x="999" y="618"/>
                  </a:lnTo>
                  <a:lnTo>
                    <a:pt x="999" y="618"/>
                  </a:lnTo>
                  <a:lnTo>
                    <a:pt x="959" y="618"/>
                  </a:lnTo>
                  <a:lnTo>
                    <a:pt x="920" y="616"/>
                  </a:lnTo>
                  <a:lnTo>
                    <a:pt x="879" y="615"/>
                  </a:lnTo>
                  <a:lnTo>
                    <a:pt x="839" y="615"/>
                  </a:lnTo>
                  <a:lnTo>
                    <a:pt x="839" y="615"/>
                  </a:lnTo>
                  <a:lnTo>
                    <a:pt x="753" y="619"/>
                  </a:lnTo>
                  <a:lnTo>
                    <a:pt x="711" y="620"/>
                  </a:lnTo>
                  <a:lnTo>
                    <a:pt x="668" y="620"/>
                  </a:lnTo>
                  <a:lnTo>
                    <a:pt x="668" y="620"/>
                  </a:lnTo>
                  <a:lnTo>
                    <a:pt x="655" y="618"/>
                  </a:lnTo>
                  <a:lnTo>
                    <a:pt x="642" y="616"/>
                  </a:lnTo>
                  <a:lnTo>
                    <a:pt x="613" y="616"/>
                  </a:lnTo>
                  <a:lnTo>
                    <a:pt x="583" y="618"/>
                  </a:lnTo>
                  <a:lnTo>
                    <a:pt x="555" y="618"/>
                  </a:lnTo>
                  <a:lnTo>
                    <a:pt x="555" y="618"/>
                  </a:lnTo>
                  <a:lnTo>
                    <a:pt x="487" y="619"/>
                  </a:lnTo>
                  <a:lnTo>
                    <a:pt x="420" y="621"/>
                  </a:lnTo>
                  <a:lnTo>
                    <a:pt x="420" y="621"/>
                  </a:lnTo>
                  <a:lnTo>
                    <a:pt x="406" y="620"/>
                  </a:lnTo>
                  <a:lnTo>
                    <a:pt x="391" y="620"/>
                  </a:lnTo>
                  <a:lnTo>
                    <a:pt x="377" y="621"/>
                  </a:lnTo>
                  <a:lnTo>
                    <a:pt x="362" y="622"/>
                  </a:lnTo>
                  <a:lnTo>
                    <a:pt x="362" y="622"/>
                  </a:lnTo>
                  <a:lnTo>
                    <a:pt x="324" y="624"/>
                  </a:lnTo>
                  <a:lnTo>
                    <a:pt x="284" y="622"/>
                  </a:lnTo>
                  <a:lnTo>
                    <a:pt x="284" y="622"/>
                  </a:lnTo>
                  <a:lnTo>
                    <a:pt x="268" y="622"/>
                  </a:lnTo>
                  <a:lnTo>
                    <a:pt x="252" y="624"/>
                  </a:lnTo>
                  <a:lnTo>
                    <a:pt x="219" y="628"/>
                  </a:lnTo>
                  <a:lnTo>
                    <a:pt x="188" y="632"/>
                  </a:lnTo>
                  <a:lnTo>
                    <a:pt x="171" y="633"/>
                  </a:lnTo>
                  <a:lnTo>
                    <a:pt x="155" y="634"/>
                  </a:lnTo>
                  <a:lnTo>
                    <a:pt x="155" y="634"/>
                  </a:lnTo>
                  <a:lnTo>
                    <a:pt x="141" y="633"/>
                  </a:lnTo>
                  <a:lnTo>
                    <a:pt x="131" y="630"/>
                  </a:lnTo>
                  <a:lnTo>
                    <a:pt x="123" y="626"/>
                  </a:lnTo>
                  <a:lnTo>
                    <a:pt x="118" y="620"/>
                  </a:lnTo>
                  <a:lnTo>
                    <a:pt x="114" y="613"/>
                  </a:lnTo>
                  <a:lnTo>
                    <a:pt x="112" y="603"/>
                  </a:lnTo>
                  <a:lnTo>
                    <a:pt x="111" y="592"/>
                  </a:lnTo>
                  <a:lnTo>
                    <a:pt x="112" y="580"/>
                  </a:lnTo>
                  <a:lnTo>
                    <a:pt x="112" y="580"/>
                  </a:lnTo>
                  <a:lnTo>
                    <a:pt x="113" y="554"/>
                  </a:lnTo>
                  <a:lnTo>
                    <a:pt x="114" y="527"/>
                  </a:lnTo>
                  <a:lnTo>
                    <a:pt x="114" y="514"/>
                  </a:lnTo>
                  <a:lnTo>
                    <a:pt x="113" y="500"/>
                  </a:lnTo>
                  <a:lnTo>
                    <a:pt x="111" y="486"/>
                  </a:lnTo>
                  <a:lnTo>
                    <a:pt x="107" y="474"/>
                  </a:lnTo>
                  <a:lnTo>
                    <a:pt x="107" y="474"/>
                  </a:lnTo>
                  <a:lnTo>
                    <a:pt x="102" y="460"/>
                  </a:lnTo>
                  <a:lnTo>
                    <a:pt x="99" y="444"/>
                  </a:lnTo>
                  <a:lnTo>
                    <a:pt x="91" y="412"/>
                  </a:lnTo>
                  <a:lnTo>
                    <a:pt x="88" y="378"/>
                  </a:lnTo>
                  <a:lnTo>
                    <a:pt x="87" y="347"/>
                  </a:lnTo>
                  <a:lnTo>
                    <a:pt x="87" y="347"/>
                  </a:lnTo>
                  <a:lnTo>
                    <a:pt x="88" y="333"/>
                  </a:lnTo>
                  <a:lnTo>
                    <a:pt x="90" y="320"/>
                  </a:lnTo>
                  <a:lnTo>
                    <a:pt x="93" y="313"/>
                  </a:lnTo>
                  <a:lnTo>
                    <a:pt x="95" y="307"/>
                  </a:lnTo>
                  <a:lnTo>
                    <a:pt x="99" y="302"/>
                  </a:lnTo>
                  <a:lnTo>
                    <a:pt x="105" y="297"/>
                  </a:lnTo>
                  <a:lnTo>
                    <a:pt x="105" y="297"/>
                  </a:lnTo>
                  <a:lnTo>
                    <a:pt x="108" y="295"/>
                  </a:lnTo>
                  <a:lnTo>
                    <a:pt x="114" y="294"/>
                  </a:lnTo>
                  <a:lnTo>
                    <a:pt x="126" y="290"/>
                  </a:lnTo>
                  <a:lnTo>
                    <a:pt x="137" y="288"/>
                  </a:lnTo>
                  <a:lnTo>
                    <a:pt x="142" y="285"/>
                  </a:lnTo>
                  <a:lnTo>
                    <a:pt x="146" y="283"/>
                  </a:lnTo>
                  <a:lnTo>
                    <a:pt x="146" y="283"/>
                  </a:lnTo>
                  <a:lnTo>
                    <a:pt x="164" y="285"/>
                  </a:lnTo>
                  <a:lnTo>
                    <a:pt x="182" y="288"/>
                  </a:lnTo>
                  <a:lnTo>
                    <a:pt x="201" y="288"/>
                  </a:lnTo>
                  <a:lnTo>
                    <a:pt x="219" y="288"/>
                  </a:lnTo>
                  <a:lnTo>
                    <a:pt x="256" y="285"/>
                  </a:lnTo>
                  <a:lnTo>
                    <a:pt x="276" y="285"/>
                  </a:lnTo>
                  <a:lnTo>
                    <a:pt x="294" y="285"/>
                  </a:lnTo>
                  <a:lnTo>
                    <a:pt x="294" y="285"/>
                  </a:lnTo>
                  <a:lnTo>
                    <a:pt x="290" y="292"/>
                  </a:lnTo>
                  <a:lnTo>
                    <a:pt x="286" y="301"/>
                  </a:lnTo>
                  <a:lnTo>
                    <a:pt x="286" y="301"/>
                  </a:lnTo>
                  <a:lnTo>
                    <a:pt x="278" y="301"/>
                  </a:lnTo>
                  <a:lnTo>
                    <a:pt x="266" y="304"/>
                  </a:lnTo>
                  <a:lnTo>
                    <a:pt x="261" y="307"/>
                  </a:lnTo>
                  <a:lnTo>
                    <a:pt x="256" y="309"/>
                  </a:lnTo>
                  <a:lnTo>
                    <a:pt x="253" y="313"/>
                  </a:lnTo>
                  <a:lnTo>
                    <a:pt x="253" y="314"/>
                  </a:lnTo>
                  <a:lnTo>
                    <a:pt x="253" y="316"/>
                  </a:lnTo>
                  <a:lnTo>
                    <a:pt x="253" y="316"/>
                  </a:lnTo>
                  <a:lnTo>
                    <a:pt x="252" y="321"/>
                  </a:lnTo>
                  <a:lnTo>
                    <a:pt x="250" y="325"/>
                  </a:lnTo>
                  <a:lnTo>
                    <a:pt x="250" y="328"/>
                  </a:lnTo>
                  <a:lnTo>
                    <a:pt x="252" y="332"/>
                  </a:lnTo>
                  <a:lnTo>
                    <a:pt x="253" y="336"/>
                  </a:lnTo>
                  <a:lnTo>
                    <a:pt x="255" y="339"/>
                  </a:lnTo>
                  <a:lnTo>
                    <a:pt x="261" y="344"/>
                  </a:lnTo>
                  <a:lnTo>
                    <a:pt x="270" y="348"/>
                  </a:lnTo>
                  <a:lnTo>
                    <a:pt x="278" y="350"/>
                  </a:lnTo>
                  <a:lnTo>
                    <a:pt x="286" y="351"/>
                  </a:lnTo>
                  <a:lnTo>
                    <a:pt x="294" y="350"/>
                  </a:lnTo>
                  <a:lnTo>
                    <a:pt x="294" y="350"/>
                  </a:lnTo>
                  <a:lnTo>
                    <a:pt x="298" y="349"/>
                  </a:lnTo>
                  <a:lnTo>
                    <a:pt x="302" y="348"/>
                  </a:lnTo>
                  <a:lnTo>
                    <a:pt x="306" y="345"/>
                  </a:lnTo>
                  <a:lnTo>
                    <a:pt x="308" y="342"/>
                  </a:lnTo>
                  <a:lnTo>
                    <a:pt x="312" y="336"/>
                  </a:lnTo>
                  <a:lnTo>
                    <a:pt x="314" y="327"/>
                  </a:lnTo>
                  <a:lnTo>
                    <a:pt x="313" y="320"/>
                  </a:lnTo>
                  <a:lnTo>
                    <a:pt x="309" y="313"/>
                  </a:lnTo>
                  <a:lnTo>
                    <a:pt x="304" y="307"/>
                  </a:lnTo>
                  <a:lnTo>
                    <a:pt x="301" y="304"/>
                  </a:lnTo>
                  <a:lnTo>
                    <a:pt x="296" y="302"/>
                  </a:lnTo>
                  <a:lnTo>
                    <a:pt x="296" y="302"/>
                  </a:lnTo>
                  <a:lnTo>
                    <a:pt x="300" y="294"/>
                  </a:lnTo>
                  <a:lnTo>
                    <a:pt x="303" y="285"/>
                  </a:lnTo>
                  <a:lnTo>
                    <a:pt x="303" y="285"/>
                  </a:lnTo>
                  <a:lnTo>
                    <a:pt x="383" y="286"/>
                  </a:lnTo>
                  <a:lnTo>
                    <a:pt x="463" y="285"/>
                  </a:lnTo>
                  <a:lnTo>
                    <a:pt x="622" y="282"/>
                  </a:lnTo>
                  <a:lnTo>
                    <a:pt x="782" y="278"/>
                  </a:lnTo>
                  <a:lnTo>
                    <a:pt x="942" y="274"/>
                  </a:lnTo>
                  <a:lnTo>
                    <a:pt x="942" y="274"/>
                  </a:lnTo>
                  <a:lnTo>
                    <a:pt x="939" y="284"/>
                  </a:lnTo>
                  <a:lnTo>
                    <a:pt x="934" y="294"/>
                  </a:lnTo>
                  <a:lnTo>
                    <a:pt x="934" y="294"/>
                  </a:lnTo>
                  <a:lnTo>
                    <a:pt x="926" y="291"/>
                  </a:lnTo>
                  <a:lnTo>
                    <a:pt x="912" y="291"/>
                  </a:lnTo>
                  <a:lnTo>
                    <a:pt x="905" y="291"/>
                  </a:lnTo>
                  <a:lnTo>
                    <a:pt x="900" y="292"/>
                  </a:lnTo>
                  <a:lnTo>
                    <a:pt x="898" y="294"/>
                  </a:lnTo>
                  <a:lnTo>
                    <a:pt x="898" y="295"/>
                  </a:lnTo>
                  <a:lnTo>
                    <a:pt x="898" y="296"/>
                  </a:lnTo>
                  <a:lnTo>
                    <a:pt x="899" y="298"/>
                  </a:lnTo>
                  <a:lnTo>
                    <a:pt x="899" y="298"/>
                  </a:lnTo>
                  <a:lnTo>
                    <a:pt x="896" y="303"/>
                  </a:lnTo>
                  <a:lnTo>
                    <a:pt x="896" y="303"/>
                  </a:lnTo>
                  <a:lnTo>
                    <a:pt x="894" y="304"/>
                  </a:lnTo>
                  <a:lnTo>
                    <a:pt x="892" y="306"/>
                  </a:lnTo>
                  <a:lnTo>
                    <a:pt x="892" y="309"/>
                  </a:lnTo>
                  <a:lnTo>
                    <a:pt x="892" y="314"/>
                  </a:lnTo>
                  <a:lnTo>
                    <a:pt x="893" y="318"/>
                  </a:lnTo>
                  <a:lnTo>
                    <a:pt x="893" y="318"/>
                  </a:lnTo>
                  <a:lnTo>
                    <a:pt x="896" y="321"/>
                  </a:lnTo>
                  <a:lnTo>
                    <a:pt x="898" y="325"/>
                  </a:lnTo>
                  <a:lnTo>
                    <a:pt x="902" y="328"/>
                  </a:lnTo>
                  <a:lnTo>
                    <a:pt x="906" y="331"/>
                  </a:lnTo>
                  <a:lnTo>
                    <a:pt x="915" y="335"/>
                  </a:lnTo>
                  <a:lnTo>
                    <a:pt x="924" y="336"/>
                  </a:lnTo>
                  <a:lnTo>
                    <a:pt x="924" y="336"/>
                  </a:lnTo>
                  <a:lnTo>
                    <a:pt x="909" y="339"/>
                  </a:lnTo>
                  <a:lnTo>
                    <a:pt x="893" y="343"/>
                  </a:lnTo>
                  <a:lnTo>
                    <a:pt x="877" y="344"/>
                  </a:lnTo>
                  <a:lnTo>
                    <a:pt x="870" y="344"/>
                  </a:lnTo>
                  <a:lnTo>
                    <a:pt x="862" y="343"/>
                  </a:lnTo>
                  <a:lnTo>
                    <a:pt x="862" y="343"/>
                  </a:lnTo>
                  <a:lnTo>
                    <a:pt x="852" y="339"/>
                  </a:lnTo>
                  <a:lnTo>
                    <a:pt x="844" y="336"/>
                  </a:lnTo>
                  <a:lnTo>
                    <a:pt x="835" y="332"/>
                  </a:lnTo>
                  <a:lnTo>
                    <a:pt x="826" y="330"/>
                  </a:lnTo>
                  <a:lnTo>
                    <a:pt x="826" y="330"/>
                  </a:lnTo>
                  <a:lnTo>
                    <a:pt x="821" y="330"/>
                  </a:lnTo>
                  <a:lnTo>
                    <a:pt x="817" y="331"/>
                  </a:lnTo>
                  <a:lnTo>
                    <a:pt x="808" y="333"/>
                  </a:lnTo>
                  <a:lnTo>
                    <a:pt x="799" y="335"/>
                  </a:lnTo>
                  <a:lnTo>
                    <a:pt x="796" y="335"/>
                  </a:lnTo>
                  <a:lnTo>
                    <a:pt x="792" y="332"/>
                  </a:lnTo>
                  <a:lnTo>
                    <a:pt x="792" y="332"/>
                  </a:lnTo>
                  <a:lnTo>
                    <a:pt x="787" y="328"/>
                  </a:lnTo>
                  <a:lnTo>
                    <a:pt x="786" y="325"/>
                  </a:lnTo>
                  <a:lnTo>
                    <a:pt x="787" y="322"/>
                  </a:lnTo>
                  <a:lnTo>
                    <a:pt x="790" y="320"/>
                  </a:lnTo>
                  <a:lnTo>
                    <a:pt x="793" y="318"/>
                  </a:lnTo>
                  <a:lnTo>
                    <a:pt x="797" y="315"/>
                  </a:lnTo>
                  <a:lnTo>
                    <a:pt x="804" y="314"/>
                  </a:lnTo>
                  <a:lnTo>
                    <a:pt x="804" y="314"/>
                  </a:lnTo>
                  <a:lnTo>
                    <a:pt x="812" y="314"/>
                  </a:lnTo>
                  <a:lnTo>
                    <a:pt x="821" y="315"/>
                  </a:lnTo>
                  <a:lnTo>
                    <a:pt x="838" y="319"/>
                  </a:lnTo>
                  <a:lnTo>
                    <a:pt x="846" y="319"/>
                  </a:lnTo>
                  <a:lnTo>
                    <a:pt x="853" y="319"/>
                  </a:lnTo>
                  <a:lnTo>
                    <a:pt x="861" y="316"/>
                  </a:lnTo>
                  <a:lnTo>
                    <a:pt x="867" y="313"/>
                  </a:lnTo>
                  <a:lnTo>
                    <a:pt x="867" y="313"/>
                  </a:lnTo>
                  <a:lnTo>
                    <a:pt x="873" y="308"/>
                  </a:lnTo>
                  <a:lnTo>
                    <a:pt x="881" y="302"/>
                  </a:lnTo>
                  <a:lnTo>
                    <a:pt x="889" y="296"/>
                  </a:lnTo>
                  <a:lnTo>
                    <a:pt x="891" y="294"/>
                  </a:lnTo>
                  <a:lnTo>
                    <a:pt x="891" y="290"/>
                  </a:lnTo>
                  <a:lnTo>
                    <a:pt x="891" y="290"/>
                  </a:lnTo>
                  <a:lnTo>
                    <a:pt x="889" y="289"/>
                  </a:lnTo>
                  <a:lnTo>
                    <a:pt x="888" y="288"/>
                  </a:lnTo>
                  <a:lnTo>
                    <a:pt x="883" y="288"/>
                  </a:lnTo>
                  <a:lnTo>
                    <a:pt x="879" y="290"/>
                  </a:lnTo>
                  <a:lnTo>
                    <a:pt x="873" y="295"/>
                  </a:lnTo>
                  <a:lnTo>
                    <a:pt x="862" y="304"/>
                  </a:lnTo>
                  <a:lnTo>
                    <a:pt x="856" y="310"/>
                  </a:lnTo>
                  <a:lnTo>
                    <a:pt x="856" y="310"/>
                  </a:lnTo>
                  <a:lnTo>
                    <a:pt x="840" y="307"/>
                  </a:lnTo>
                  <a:lnTo>
                    <a:pt x="826" y="304"/>
                  </a:lnTo>
                  <a:lnTo>
                    <a:pt x="809" y="303"/>
                  </a:lnTo>
                  <a:lnTo>
                    <a:pt x="802" y="304"/>
                  </a:lnTo>
                  <a:lnTo>
                    <a:pt x="794" y="306"/>
                  </a:lnTo>
                  <a:lnTo>
                    <a:pt x="794" y="306"/>
                  </a:lnTo>
                  <a:lnTo>
                    <a:pt x="791" y="307"/>
                  </a:lnTo>
                  <a:lnTo>
                    <a:pt x="787" y="309"/>
                  </a:lnTo>
                  <a:lnTo>
                    <a:pt x="782" y="314"/>
                  </a:lnTo>
                  <a:lnTo>
                    <a:pt x="779" y="320"/>
                  </a:lnTo>
                  <a:lnTo>
                    <a:pt x="779" y="327"/>
                  </a:lnTo>
                  <a:lnTo>
                    <a:pt x="781" y="333"/>
                  </a:lnTo>
                  <a:lnTo>
                    <a:pt x="785" y="339"/>
                  </a:lnTo>
                  <a:lnTo>
                    <a:pt x="787" y="341"/>
                  </a:lnTo>
                  <a:lnTo>
                    <a:pt x="791" y="343"/>
                  </a:lnTo>
                  <a:lnTo>
                    <a:pt x="794" y="343"/>
                  </a:lnTo>
                  <a:lnTo>
                    <a:pt x="799" y="344"/>
                  </a:lnTo>
                  <a:lnTo>
                    <a:pt x="799" y="344"/>
                  </a:lnTo>
                  <a:lnTo>
                    <a:pt x="808" y="343"/>
                  </a:lnTo>
                  <a:lnTo>
                    <a:pt x="816" y="341"/>
                  </a:lnTo>
                  <a:lnTo>
                    <a:pt x="824" y="341"/>
                  </a:lnTo>
                  <a:lnTo>
                    <a:pt x="833" y="341"/>
                  </a:lnTo>
                  <a:lnTo>
                    <a:pt x="833" y="341"/>
                  </a:lnTo>
                  <a:lnTo>
                    <a:pt x="840" y="343"/>
                  </a:lnTo>
                  <a:lnTo>
                    <a:pt x="846" y="347"/>
                  </a:lnTo>
                  <a:lnTo>
                    <a:pt x="853" y="350"/>
                  </a:lnTo>
                  <a:lnTo>
                    <a:pt x="859" y="353"/>
                  </a:lnTo>
                  <a:lnTo>
                    <a:pt x="859" y="353"/>
                  </a:lnTo>
                  <a:lnTo>
                    <a:pt x="871" y="354"/>
                  </a:lnTo>
                  <a:lnTo>
                    <a:pt x="882" y="354"/>
                  </a:lnTo>
                  <a:lnTo>
                    <a:pt x="894" y="353"/>
                  </a:lnTo>
                  <a:lnTo>
                    <a:pt x="905" y="351"/>
                  </a:lnTo>
                  <a:lnTo>
                    <a:pt x="927" y="344"/>
                  </a:lnTo>
                  <a:lnTo>
                    <a:pt x="948" y="338"/>
                  </a:lnTo>
                  <a:lnTo>
                    <a:pt x="948" y="338"/>
                  </a:lnTo>
                  <a:lnTo>
                    <a:pt x="959" y="336"/>
                  </a:lnTo>
                  <a:lnTo>
                    <a:pt x="969" y="335"/>
                  </a:lnTo>
                  <a:lnTo>
                    <a:pt x="989" y="333"/>
                  </a:lnTo>
                  <a:lnTo>
                    <a:pt x="1010" y="332"/>
                  </a:lnTo>
                  <a:lnTo>
                    <a:pt x="1021" y="330"/>
                  </a:lnTo>
                  <a:lnTo>
                    <a:pt x="1030" y="327"/>
                  </a:lnTo>
                  <a:lnTo>
                    <a:pt x="1030" y="327"/>
                  </a:lnTo>
                  <a:lnTo>
                    <a:pt x="1036" y="325"/>
                  </a:lnTo>
                  <a:lnTo>
                    <a:pt x="1041" y="322"/>
                  </a:lnTo>
                  <a:lnTo>
                    <a:pt x="1045" y="320"/>
                  </a:lnTo>
                  <a:lnTo>
                    <a:pt x="1047" y="316"/>
                  </a:lnTo>
                  <a:lnTo>
                    <a:pt x="1048" y="314"/>
                  </a:lnTo>
                  <a:lnTo>
                    <a:pt x="1048" y="312"/>
                  </a:lnTo>
                  <a:lnTo>
                    <a:pt x="1047" y="308"/>
                  </a:lnTo>
                  <a:lnTo>
                    <a:pt x="1046" y="306"/>
                  </a:lnTo>
                  <a:lnTo>
                    <a:pt x="1040" y="301"/>
                  </a:lnTo>
                  <a:lnTo>
                    <a:pt x="1033" y="297"/>
                  </a:lnTo>
                  <a:lnTo>
                    <a:pt x="1024" y="294"/>
                  </a:lnTo>
                  <a:lnTo>
                    <a:pt x="1015" y="294"/>
                  </a:lnTo>
                  <a:lnTo>
                    <a:pt x="1015" y="294"/>
                  </a:lnTo>
                  <a:lnTo>
                    <a:pt x="1004" y="295"/>
                  </a:lnTo>
                  <a:lnTo>
                    <a:pt x="988" y="297"/>
                  </a:lnTo>
                  <a:lnTo>
                    <a:pt x="980" y="300"/>
                  </a:lnTo>
                  <a:lnTo>
                    <a:pt x="974" y="303"/>
                  </a:lnTo>
                  <a:lnTo>
                    <a:pt x="969" y="306"/>
                  </a:lnTo>
                  <a:lnTo>
                    <a:pt x="969" y="308"/>
                  </a:lnTo>
                  <a:lnTo>
                    <a:pt x="969" y="310"/>
                  </a:lnTo>
                  <a:lnTo>
                    <a:pt x="969" y="310"/>
                  </a:lnTo>
                  <a:lnTo>
                    <a:pt x="970" y="310"/>
                  </a:lnTo>
                  <a:lnTo>
                    <a:pt x="971" y="312"/>
                  </a:lnTo>
                  <a:lnTo>
                    <a:pt x="979" y="310"/>
                  </a:lnTo>
                  <a:lnTo>
                    <a:pt x="1000" y="307"/>
                  </a:lnTo>
                  <a:lnTo>
                    <a:pt x="1011" y="306"/>
                  </a:lnTo>
                  <a:lnTo>
                    <a:pt x="1023" y="306"/>
                  </a:lnTo>
                  <a:lnTo>
                    <a:pt x="1033" y="307"/>
                  </a:lnTo>
                  <a:lnTo>
                    <a:pt x="1036" y="309"/>
                  </a:lnTo>
                  <a:lnTo>
                    <a:pt x="1040" y="312"/>
                  </a:lnTo>
                  <a:lnTo>
                    <a:pt x="1040" y="312"/>
                  </a:lnTo>
                  <a:lnTo>
                    <a:pt x="1035" y="315"/>
                  </a:lnTo>
                  <a:lnTo>
                    <a:pt x="1030" y="318"/>
                  </a:lnTo>
                  <a:lnTo>
                    <a:pt x="1020" y="322"/>
                  </a:lnTo>
                  <a:lnTo>
                    <a:pt x="1007" y="324"/>
                  </a:lnTo>
                  <a:lnTo>
                    <a:pt x="994" y="325"/>
                  </a:lnTo>
                  <a:lnTo>
                    <a:pt x="969" y="326"/>
                  </a:lnTo>
                  <a:lnTo>
                    <a:pt x="957" y="326"/>
                  </a:lnTo>
                  <a:lnTo>
                    <a:pt x="946" y="328"/>
                  </a:lnTo>
                  <a:lnTo>
                    <a:pt x="946" y="328"/>
                  </a:lnTo>
                  <a:lnTo>
                    <a:pt x="948" y="325"/>
                  </a:lnTo>
                  <a:lnTo>
                    <a:pt x="951" y="321"/>
                  </a:lnTo>
                  <a:lnTo>
                    <a:pt x="952" y="316"/>
                  </a:lnTo>
                  <a:lnTo>
                    <a:pt x="952" y="313"/>
                  </a:lnTo>
                  <a:lnTo>
                    <a:pt x="951" y="308"/>
                  </a:lnTo>
                  <a:lnTo>
                    <a:pt x="948" y="304"/>
                  </a:lnTo>
                  <a:lnTo>
                    <a:pt x="946" y="301"/>
                  </a:lnTo>
                  <a:lnTo>
                    <a:pt x="942" y="297"/>
                  </a:lnTo>
                  <a:lnTo>
                    <a:pt x="942" y="297"/>
                  </a:lnTo>
                  <a:lnTo>
                    <a:pt x="948" y="286"/>
                  </a:lnTo>
                  <a:lnTo>
                    <a:pt x="951" y="280"/>
                  </a:lnTo>
                  <a:lnTo>
                    <a:pt x="952" y="273"/>
                  </a:lnTo>
                  <a:lnTo>
                    <a:pt x="952" y="273"/>
                  </a:lnTo>
                  <a:lnTo>
                    <a:pt x="980" y="274"/>
                  </a:lnTo>
                  <a:lnTo>
                    <a:pt x="1028" y="274"/>
                  </a:lnTo>
                  <a:lnTo>
                    <a:pt x="1052" y="274"/>
                  </a:lnTo>
                  <a:lnTo>
                    <a:pt x="1072" y="273"/>
                  </a:lnTo>
                  <a:lnTo>
                    <a:pt x="1088" y="271"/>
                  </a:lnTo>
                  <a:lnTo>
                    <a:pt x="1092" y="269"/>
                  </a:lnTo>
                  <a:lnTo>
                    <a:pt x="1094" y="267"/>
                  </a:lnTo>
                  <a:lnTo>
                    <a:pt x="1094" y="267"/>
                  </a:lnTo>
                  <a:close/>
                  <a:moveTo>
                    <a:pt x="265" y="332"/>
                  </a:moveTo>
                  <a:lnTo>
                    <a:pt x="265" y="332"/>
                  </a:lnTo>
                  <a:lnTo>
                    <a:pt x="264" y="327"/>
                  </a:lnTo>
                  <a:lnTo>
                    <a:pt x="262" y="322"/>
                  </a:lnTo>
                  <a:lnTo>
                    <a:pt x="262" y="322"/>
                  </a:lnTo>
                  <a:lnTo>
                    <a:pt x="268" y="325"/>
                  </a:lnTo>
                  <a:lnTo>
                    <a:pt x="277" y="330"/>
                  </a:lnTo>
                  <a:lnTo>
                    <a:pt x="285" y="335"/>
                  </a:lnTo>
                  <a:lnTo>
                    <a:pt x="288" y="335"/>
                  </a:lnTo>
                  <a:lnTo>
                    <a:pt x="290" y="335"/>
                  </a:lnTo>
                  <a:lnTo>
                    <a:pt x="290" y="335"/>
                  </a:lnTo>
                  <a:lnTo>
                    <a:pt x="291" y="336"/>
                  </a:lnTo>
                  <a:lnTo>
                    <a:pt x="291" y="336"/>
                  </a:lnTo>
                  <a:lnTo>
                    <a:pt x="289" y="338"/>
                  </a:lnTo>
                  <a:lnTo>
                    <a:pt x="288" y="342"/>
                  </a:lnTo>
                  <a:lnTo>
                    <a:pt x="288" y="342"/>
                  </a:lnTo>
                  <a:lnTo>
                    <a:pt x="282" y="342"/>
                  </a:lnTo>
                  <a:lnTo>
                    <a:pt x="276" y="341"/>
                  </a:lnTo>
                  <a:lnTo>
                    <a:pt x="271" y="338"/>
                  </a:lnTo>
                  <a:lnTo>
                    <a:pt x="266" y="336"/>
                  </a:lnTo>
                  <a:lnTo>
                    <a:pt x="266" y="336"/>
                  </a:lnTo>
                  <a:lnTo>
                    <a:pt x="265" y="332"/>
                  </a:lnTo>
                  <a:lnTo>
                    <a:pt x="265" y="332"/>
                  </a:lnTo>
                  <a:close/>
                  <a:moveTo>
                    <a:pt x="284" y="321"/>
                  </a:moveTo>
                  <a:lnTo>
                    <a:pt x="284" y="321"/>
                  </a:lnTo>
                  <a:lnTo>
                    <a:pt x="285" y="320"/>
                  </a:lnTo>
                  <a:lnTo>
                    <a:pt x="285" y="320"/>
                  </a:lnTo>
                  <a:lnTo>
                    <a:pt x="286" y="322"/>
                  </a:lnTo>
                  <a:lnTo>
                    <a:pt x="288" y="325"/>
                  </a:lnTo>
                  <a:lnTo>
                    <a:pt x="288" y="325"/>
                  </a:lnTo>
                  <a:lnTo>
                    <a:pt x="284" y="321"/>
                  </a:lnTo>
                  <a:lnTo>
                    <a:pt x="284" y="321"/>
                  </a:lnTo>
                  <a:close/>
                  <a:moveTo>
                    <a:pt x="924" y="316"/>
                  </a:moveTo>
                  <a:lnTo>
                    <a:pt x="924" y="316"/>
                  </a:lnTo>
                  <a:lnTo>
                    <a:pt x="932" y="324"/>
                  </a:lnTo>
                  <a:lnTo>
                    <a:pt x="932" y="324"/>
                  </a:lnTo>
                  <a:lnTo>
                    <a:pt x="930" y="325"/>
                  </a:lnTo>
                  <a:lnTo>
                    <a:pt x="930" y="325"/>
                  </a:lnTo>
                  <a:lnTo>
                    <a:pt x="923" y="326"/>
                  </a:lnTo>
                  <a:lnTo>
                    <a:pt x="915" y="324"/>
                  </a:lnTo>
                  <a:lnTo>
                    <a:pt x="908" y="321"/>
                  </a:lnTo>
                  <a:lnTo>
                    <a:pt x="905" y="318"/>
                  </a:lnTo>
                  <a:lnTo>
                    <a:pt x="903" y="315"/>
                  </a:lnTo>
                  <a:lnTo>
                    <a:pt x="903" y="315"/>
                  </a:lnTo>
                  <a:lnTo>
                    <a:pt x="906" y="313"/>
                  </a:lnTo>
                  <a:lnTo>
                    <a:pt x="906" y="313"/>
                  </a:lnTo>
                  <a:lnTo>
                    <a:pt x="911" y="316"/>
                  </a:lnTo>
                  <a:lnTo>
                    <a:pt x="916" y="319"/>
                  </a:lnTo>
                  <a:lnTo>
                    <a:pt x="920" y="319"/>
                  </a:lnTo>
                  <a:lnTo>
                    <a:pt x="924" y="316"/>
                  </a:lnTo>
                  <a:lnTo>
                    <a:pt x="924" y="316"/>
                  </a:lnTo>
                  <a:close/>
                  <a:moveTo>
                    <a:pt x="910" y="302"/>
                  </a:moveTo>
                  <a:lnTo>
                    <a:pt x="910" y="302"/>
                  </a:lnTo>
                  <a:lnTo>
                    <a:pt x="914" y="301"/>
                  </a:lnTo>
                  <a:lnTo>
                    <a:pt x="914" y="301"/>
                  </a:lnTo>
                  <a:lnTo>
                    <a:pt x="920" y="303"/>
                  </a:lnTo>
                  <a:lnTo>
                    <a:pt x="920" y="303"/>
                  </a:lnTo>
                  <a:lnTo>
                    <a:pt x="915" y="302"/>
                  </a:lnTo>
                  <a:lnTo>
                    <a:pt x="910" y="302"/>
                  </a:lnTo>
                  <a:lnTo>
                    <a:pt x="910" y="302"/>
                  </a:lnTo>
                  <a:close/>
                  <a:moveTo>
                    <a:pt x="942" y="265"/>
                  </a:moveTo>
                  <a:lnTo>
                    <a:pt x="942" y="265"/>
                  </a:lnTo>
                  <a:lnTo>
                    <a:pt x="909" y="265"/>
                  </a:lnTo>
                  <a:lnTo>
                    <a:pt x="909" y="265"/>
                  </a:lnTo>
                  <a:lnTo>
                    <a:pt x="906" y="259"/>
                  </a:lnTo>
                  <a:lnTo>
                    <a:pt x="905" y="253"/>
                  </a:lnTo>
                  <a:lnTo>
                    <a:pt x="905" y="247"/>
                  </a:lnTo>
                  <a:lnTo>
                    <a:pt x="908" y="243"/>
                  </a:lnTo>
                  <a:lnTo>
                    <a:pt x="908" y="243"/>
                  </a:lnTo>
                  <a:lnTo>
                    <a:pt x="910" y="247"/>
                  </a:lnTo>
                  <a:lnTo>
                    <a:pt x="912" y="249"/>
                  </a:lnTo>
                  <a:lnTo>
                    <a:pt x="916" y="250"/>
                  </a:lnTo>
                  <a:lnTo>
                    <a:pt x="918" y="251"/>
                  </a:lnTo>
                  <a:lnTo>
                    <a:pt x="922" y="250"/>
                  </a:lnTo>
                  <a:lnTo>
                    <a:pt x="926" y="248"/>
                  </a:lnTo>
                  <a:lnTo>
                    <a:pt x="933" y="242"/>
                  </a:lnTo>
                  <a:lnTo>
                    <a:pt x="933" y="242"/>
                  </a:lnTo>
                  <a:lnTo>
                    <a:pt x="936" y="247"/>
                  </a:lnTo>
                  <a:lnTo>
                    <a:pt x="936" y="247"/>
                  </a:lnTo>
                  <a:lnTo>
                    <a:pt x="939" y="251"/>
                  </a:lnTo>
                  <a:lnTo>
                    <a:pt x="941" y="255"/>
                  </a:lnTo>
                  <a:lnTo>
                    <a:pt x="942" y="265"/>
                  </a:lnTo>
                  <a:lnTo>
                    <a:pt x="942" y="265"/>
                  </a:lnTo>
                  <a:close/>
                  <a:moveTo>
                    <a:pt x="915" y="236"/>
                  </a:moveTo>
                  <a:lnTo>
                    <a:pt x="915" y="236"/>
                  </a:lnTo>
                  <a:lnTo>
                    <a:pt x="920" y="235"/>
                  </a:lnTo>
                  <a:lnTo>
                    <a:pt x="924" y="236"/>
                  </a:lnTo>
                  <a:lnTo>
                    <a:pt x="924" y="236"/>
                  </a:lnTo>
                  <a:lnTo>
                    <a:pt x="917" y="241"/>
                  </a:lnTo>
                  <a:lnTo>
                    <a:pt x="917" y="241"/>
                  </a:lnTo>
                  <a:lnTo>
                    <a:pt x="915" y="236"/>
                  </a:lnTo>
                  <a:lnTo>
                    <a:pt x="915" y="236"/>
                  </a:lnTo>
                  <a:close/>
                  <a:moveTo>
                    <a:pt x="927" y="178"/>
                  </a:moveTo>
                  <a:lnTo>
                    <a:pt x="927" y="178"/>
                  </a:lnTo>
                  <a:lnTo>
                    <a:pt x="928" y="177"/>
                  </a:lnTo>
                  <a:lnTo>
                    <a:pt x="929" y="176"/>
                  </a:lnTo>
                  <a:lnTo>
                    <a:pt x="929" y="172"/>
                  </a:lnTo>
                  <a:lnTo>
                    <a:pt x="927" y="166"/>
                  </a:lnTo>
                  <a:lnTo>
                    <a:pt x="927" y="166"/>
                  </a:lnTo>
                  <a:lnTo>
                    <a:pt x="927" y="165"/>
                  </a:lnTo>
                  <a:lnTo>
                    <a:pt x="927" y="165"/>
                  </a:lnTo>
                  <a:lnTo>
                    <a:pt x="932" y="168"/>
                  </a:lnTo>
                  <a:lnTo>
                    <a:pt x="938" y="176"/>
                  </a:lnTo>
                  <a:lnTo>
                    <a:pt x="938" y="176"/>
                  </a:lnTo>
                  <a:lnTo>
                    <a:pt x="941" y="182"/>
                  </a:lnTo>
                  <a:lnTo>
                    <a:pt x="944" y="189"/>
                  </a:lnTo>
                  <a:lnTo>
                    <a:pt x="944" y="196"/>
                  </a:lnTo>
                  <a:lnTo>
                    <a:pt x="942" y="203"/>
                  </a:lnTo>
                  <a:lnTo>
                    <a:pt x="940" y="210"/>
                  </a:lnTo>
                  <a:lnTo>
                    <a:pt x="938" y="216"/>
                  </a:lnTo>
                  <a:lnTo>
                    <a:pt x="932" y="229"/>
                  </a:lnTo>
                  <a:lnTo>
                    <a:pt x="932" y="229"/>
                  </a:lnTo>
                  <a:lnTo>
                    <a:pt x="927" y="226"/>
                  </a:lnTo>
                  <a:lnTo>
                    <a:pt x="922" y="225"/>
                  </a:lnTo>
                  <a:lnTo>
                    <a:pt x="917" y="225"/>
                  </a:lnTo>
                  <a:lnTo>
                    <a:pt x="914" y="226"/>
                  </a:lnTo>
                  <a:lnTo>
                    <a:pt x="914" y="226"/>
                  </a:lnTo>
                  <a:lnTo>
                    <a:pt x="912" y="213"/>
                  </a:lnTo>
                  <a:lnTo>
                    <a:pt x="912" y="198"/>
                  </a:lnTo>
                  <a:lnTo>
                    <a:pt x="914" y="184"/>
                  </a:lnTo>
                  <a:lnTo>
                    <a:pt x="917" y="173"/>
                  </a:lnTo>
                  <a:lnTo>
                    <a:pt x="917" y="173"/>
                  </a:lnTo>
                  <a:lnTo>
                    <a:pt x="917" y="176"/>
                  </a:lnTo>
                  <a:lnTo>
                    <a:pt x="918" y="179"/>
                  </a:lnTo>
                  <a:lnTo>
                    <a:pt x="922" y="184"/>
                  </a:lnTo>
                  <a:lnTo>
                    <a:pt x="923" y="184"/>
                  </a:lnTo>
                  <a:lnTo>
                    <a:pt x="926" y="184"/>
                  </a:lnTo>
                  <a:lnTo>
                    <a:pt x="927" y="182"/>
                  </a:lnTo>
                  <a:lnTo>
                    <a:pt x="927" y="178"/>
                  </a:lnTo>
                  <a:lnTo>
                    <a:pt x="927" y="178"/>
                  </a:lnTo>
                  <a:close/>
                  <a:moveTo>
                    <a:pt x="915" y="115"/>
                  </a:moveTo>
                  <a:lnTo>
                    <a:pt x="915" y="115"/>
                  </a:lnTo>
                  <a:lnTo>
                    <a:pt x="920" y="117"/>
                  </a:lnTo>
                  <a:lnTo>
                    <a:pt x="920" y="117"/>
                  </a:lnTo>
                  <a:lnTo>
                    <a:pt x="917" y="118"/>
                  </a:lnTo>
                  <a:lnTo>
                    <a:pt x="917" y="118"/>
                  </a:lnTo>
                  <a:lnTo>
                    <a:pt x="915" y="118"/>
                  </a:lnTo>
                  <a:lnTo>
                    <a:pt x="915" y="118"/>
                  </a:lnTo>
                  <a:lnTo>
                    <a:pt x="915" y="115"/>
                  </a:lnTo>
                  <a:lnTo>
                    <a:pt x="915" y="115"/>
                  </a:lnTo>
                  <a:close/>
                  <a:moveTo>
                    <a:pt x="904" y="20"/>
                  </a:moveTo>
                  <a:lnTo>
                    <a:pt x="904" y="20"/>
                  </a:lnTo>
                  <a:lnTo>
                    <a:pt x="906" y="21"/>
                  </a:lnTo>
                  <a:lnTo>
                    <a:pt x="906" y="21"/>
                  </a:lnTo>
                  <a:lnTo>
                    <a:pt x="905" y="24"/>
                  </a:lnTo>
                  <a:lnTo>
                    <a:pt x="905" y="24"/>
                  </a:lnTo>
                  <a:lnTo>
                    <a:pt x="904" y="24"/>
                  </a:lnTo>
                  <a:lnTo>
                    <a:pt x="904" y="24"/>
                  </a:lnTo>
                  <a:lnTo>
                    <a:pt x="904" y="20"/>
                  </a:lnTo>
                  <a:lnTo>
                    <a:pt x="904" y="20"/>
                  </a:lnTo>
                  <a:close/>
                  <a:moveTo>
                    <a:pt x="904" y="44"/>
                  </a:moveTo>
                  <a:lnTo>
                    <a:pt x="904" y="44"/>
                  </a:lnTo>
                  <a:lnTo>
                    <a:pt x="904" y="50"/>
                  </a:lnTo>
                  <a:lnTo>
                    <a:pt x="904" y="50"/>
                  </a:lnTo>
                  <a:lnTo>
                    <a:pt x="903" y="44"/>
                  </a:lnTo>
                  <a:lnTo>
                    <a:pt x="903" y="44"/>
                  </a:lnTo>
                  <a:lnTo>
                    <a:pt x="904" y="44"/>
                  </a:lnTo>
                  <a:lnTo>
                    <a:pt x="904" y="44"/>
                  </a:lnTo>
                  <a:close/>
                  <a:moveTo>
                    <a:pt x="902" y="79"/>
                  </a:moveTo>
                  <a:lnTo>
                    <a:pt x="902" y="79"/>
                  </a:lnTo>
                  <a:lnTo>
                    <a:pt x="902" y="85"/>
                  </a:lnTo>
                  <a:lnTo>
                    <a:pt x="903" y="88"/>
                  </a:lnTo>
                  <a:lnTo>
                    <a:pt x="906" y="89"/>
                  </a:lnTo>
                  <a:lnTo>
                    <a:pt x="906" y="89"/>
                  </a:lnTo>
                  <a:lnTo>
                    <a:pt x="909" y="88"/>
                  </a:lnTo>
                  <a:lnTo>
                    <a:pt x="911" y="85"/>
                  </a:lnTo>
                  <a:lnTo>
                    <a:pt x="911" y="82"/>
                  </a:lnTo>
                  <a:lnTo>
                    <a:pt x="912" y="77"/>
                  </a:lnTo>
                  <a:lnTo>
                    <a:pt x="912" y="62"/>
                  </a:lnTo>
                  <a:lnTo>
                    <a:pt x="912" y="62"/>
                  </a:lnTo>
                  <a:lnTo>
                    <a:pt x="918" y="66"/>
                  </a:lnTo>
                  <a:lnTo>
                    <a:pt x="923" y="71"/>
                  </a:lnTo>
                  <a:lnTo>
                    <a:pt x="928" y="77"/>
                  </a:lnTo>
                  <a:lnTo>
                    <a:pt x="930" y="84"/>
                  </a:lnTo>
                  <a:lnTo>
                    <a:pt x="930" y="84"/>
                  </a:lnTo>
                  <a:lnTo>
                    <a:pt x="930" y="91"/>
                  </a:lnTo>
                  <a:lnTo>
                    <a:pt x="930" y="98"/>
                  </a:lnTo>
                  <a:lnTo>
                    <a:pt x="929" y="103"/>
                  </a:lnTo>
                  <a:lnTo>
                    <a:pt x="927" y="108"/>
                  </a:lnTo>
                  <a:lnTo>
                    <a:pt x="927" y="108"/>
                  </a:lnTo>
                  <a:lnTo>
                    <a:pt x="923" y="106"/>
                  </a:lnTo>
                  <a:lnTo>
                    <a:pt x="923" y="106"/>
                  </a:lnTo>
                  <a:lnTo>
                    <a:pt x="922" y="102"/>
                  </a:lnTo>
                  <a:lnTo>
                    <a:pt x="920" y="101"/>
                  </a:lnTo>
                  <a:lnTo>
                    <a:pt x="917" y="102"/>
                  </a:lnTo>
                  <a:lnTo>
                    <a:pt x="915" y="103"/>
                  </a:lnTo>
                  <a:lnTo>
                    <a:pt x="915" y="103"/>
                  </a:lnTo>
                  <a:lnTo>
                    <a:pt x="911" y="100"/>
                  </a:lnTo>
                  <a:lnTo>
                    <a:pt x="909" y="98"/>
                  </a:lnTo>
                  <a:lnTo>
                    <a:pt x="908" y="101"/>
                  </a:lnTo>
                  <a:lnTo>
                    <a:pt x="906" y="104"/>
                  </a:lnTo>
                  <a:lnTo>
                    <a:pt x="906" y="114"/>
                  </a:lnTo>
                  <a:lnTo>
                    <a:pt x="906" y="120"/>
                  </a:lnTo>
                  <a:lnTo>
                    <a:pt x="906" y="120"/>
                  </a:lnTo>
                  <a:lnTo>
                    <a:pt x="904" y="120"/>
                  </a:lnTo>
                  <a:lnTo>
                    <a:pt x="902" y="118"/>
                  </a:lnTo>
                  <a:lnTo>
                    <a:pt x="902" y="118"/>
                  </a:lnTo>
                  <a:lnTo>
                    <a:pt x="900" y="115"/>
                  </a:lnTo>
                  <a:lnTo>
                    <a:pt x="898" y="110"/>
                  </a:lnTo>
                  <a:lnTo>
                    <a:pt x="894" y="103"/>
                  </a:lnTo>
                  <a:lnTo>
                    <a:pt x="894" y="103"/>
                  </a:lnTo>
                  <a:lnTo>
                    <a:pt x="894" y="97"/>
                  </a:lnTo>
                  <a:lnTo>
                    <a:pt x="893" y="94"/>
                  </a:lnTo>
                  <a:lnTo>
                    <a:pt x="892" y="92"/>
                  </a:lnTo>
                  <a:lnTo>
                    <a:pt x="891" y="91"/>
                  </a:lnTo>
                  <a:lnTo>
                    <a:pt x="891" y="91"/>
                  </a:lnTo>
                  <a:lnTo>
                    <a:pt x="889" y="84"/>
                  </a:lnTo>
                  <a:lnTo>
                    <a:pt x="889" y="77"/>
                  </a:lnTo>
                  <a:lnTo>
                    <a:pt x="889" y="73"/>
                  </a:lnTo>
                  <a:lnTo>
                    <a:pt x="891" y="70"/>
                  </a:lnTo>
                  <a:lnTo>
                    <a:pt x="893" y="67"/>
                  </a:lnTo>
                  <a:lnTo>
                    <a:pt x="897" y="65"/>
                  </a:lnTo>
                  <a:lnTo>
                    <a:pt x="897" y="65"/>
                  </a:lnTo>
                  <a:lnTo>
                    <a:pt x="898" y="72"/>
                  </a:lnTo>
                  <a:lnTo>
                    <a:pt x="902" y="79"/>
                  </a:lnTo>
                  <a:lnTo>
                    <a:pt x="902" y="79"/>
                  </a:lnTo>
                  <a:close/>
                  <a:moveTo>
                    <a:pt x="791" y="35"/>
                  </a:moveTo>
                  <a:lnTo>
                    <a:pt x="791" y="35"/>
                  </a:lnTo>
                  <a:lnTo>
                    <a:pt x="787" y="35"/>
                  </a:lnTo>
                  <a:lnTo>
                    <a:pt x="787" y="35"/>
                  </a:lnTo>
                  <a:lnTo>
                    <a:pt x="787" y="35"/>
                  </a:lnTo>
                  <a:lnTo>
                    <a:pt x="787" y="35"/>
                  </a:lnTo>
                  <a:lnTo>
                    <a:pt x="791" y="35"/>
                  </a:lnTo>
                  <a:lnTo>
                    <a:pt x="791" y="35"/>
                  </a:lnTo>
                  <a:close/>
                  <a:moveTo>
                    <a:pt x="691" y="32"/>
                  </a:moveTo>
                  <a:lnTo>
                    <a:pt x="691" y="32"/>
                  </a:lnTo>
                  <a:lnTo>
                    <a:pt x="713" y="33"/>
                  </a:lnTo>
                  <a:lnTo>
                    <a:pt x="713" y="33"/>
                  </a:lnTo>
                  <a:lnTo>
                    <a:pt x="691" y="32"/>
                  </a:lnTo>
                  <a:lnTo>
                    <a:pt x="691" y="32"/>
                  </a:lnTo>
                  <a:lnTo>
                    <a:pt x="691" y="32"/>
                  </a:lnTo>
                  <a:lnTo>
                    <a:pt x="691" y="32"/>
                  </a:lnTo>
                  <a:close/>
                  <a:moveTo>
                    <a:pt x="285" y="53"/>
                  </a:moveTo>
                  <a:lnTo>
                    <a:pt x="285" y="53"/>
                  </a:lnTo>
                  <a:lnTo>
                    <a:pt x="360" y="49"/>
                  </a:lnTo>
                  <a:lnTo>
                    <a:pt x="434" y="45"/>
                  </a:lnTo>
                  <a:lnTo>
                    <a:pt x="509" y="43"/>
                  </a:lnTo>
                  <a:lnTo>
                    <a:pt x="584" y="41"/>
                  </a:lnTo>
                  <a:lnTo>
                    <a:pt x="584" y="41"/>
                  </a:lnTo>
                  <a:lnTo>
                    <a:pt x="661" y="42"/>
                  </a:lnTo>
                  <a:lnTo>
                    <a:pt x="738" y="44"/>
                  </a:lnTo>
                  <a:lnTo>
                    <a:pt x="816" y="45"/>
                  </a:lnTo>
                  <a:lnTo>
                    <a:pt x="855" y="45"/>
                  </a:lnTo>
                  <a:lnTo>
                    <a:pt x="893" y="44"/>
                  </a:lnTo>
                  <a:lnTo>
                    <a:pt x="893" y="44"/>
                  </a:lnTo>
                  <a:lnTo>
                    <a:pt x="894" y="55"/>
                  </a:lnTo>
                  <a:lnTo>
                    <a:pt x="894" y="55"/>
                  </a:lnTo>
                  <a:lnTo>
                    <a:pt x="887" y="59"/>
                  </a:lnTo>
                  <a:lnTo>
                    <a:pt x="883" y="65"/>
                  </a:lnTo>
                  <a:lnTo>
                    <a:pt x="881" y="71"/>
                  </a:lnTo>
                  <a:lnTo>
                    <a:pt x="880" y="78"/>
                  </a:lnTo>
                  <a:lnTo>
                    <a:pt x="880" y="85"/>
                  </a:lnTo>
                  <a:lnTo>
                    <a:pt x="881" y="92"/>
                  </a:lnTo>
                  <a:lnTo>
                    <a:pt x="886" y="107"/>
                  </a:lnTo>
                  <a:lnTo>
                    <a:pt x="886" y="107"/>
                  </a:lnTo>
                  <a:lnTo>
                    <a:pt x="888" y="115"/>
                  </a:lnTo>
                  <a:lnTo>
                    <a:pt x="892" y="123"/>
                  </a:lnTo>
                  <a:lnTo>
                    <a:pt x="896" y="126"/>
                  </a:lnTo>
                  <a:lnTo>
                    <a:pt x="899" y="129"/>
                  </a:lnTo>
                  <a:lnTo>
                    <a:pt x="903" y="130"/>
                  </a:lnTo>
                  <a:lnTo>
                    <a:pt x="908" y="130"/>
                  </a:lnTo>
                  <a:lnTo>
                    <a:pt x="908" y="130"/>
                  </a:lnTo>
                  <a:lnTo>
                    <a:pt x="911" y="145"/>
                  </a:lnTo>
                  <a:lnTo>
                    <a:pt x="915" y="159"/>
                  </a:lnTo>
                  <a:lnTo>
                    <a:pt x="915" y="159"/>
                  </a:lnTo>
                  <a:lnTo>
                    <a:pt x="912" y="162"/>
                  </a:lnTo>
                  <a:lnTo>
                    <a:pt x="910" y="166"/>
                  </a:lnTo>
                  <a:lnTo>
                    <a:pt x="906" y="176"/>
                  </a:lnTo>
                  <a:lnTo>
                    <a:pt x="904" y="188"/>
                  </a:lnTo>
                  <a:lnTo>
                    <a:pt x="903" y="198"/>
                  </a:lnTo>
                  <a:lnTo>
                    <a:pt x="903" y="198"/>
                  </a:lnTo>
                  <a:lnTo>
                    <a:pt x="900" y="202"/>
                  </a:lnTo>
                  <a:lnTo>
                    <a:pt x="900" y="206"/>
                  </a:lnTo>
                  <a:lnTo>
                    <a:pt x="899" y="215"/>
                  </a:lnTo>
                  <a:lnTo>
                    <a:pt x="902" y="225"/>
                  </a:lnTo>
                  <a:lnTo>
                    <a:pt x="903" y="232"/>
                  </a:lnTo>
                  <a:lnTo>
                    <a:pt x="903" y="232"/>
                  </a:lnTo>
                  <a:lnTo>
                    <a:pt x="898" y="238"/>
                  </a:lnTo>
                  <a:lnTo>
                    <a:pt x="897" y="245"/>
                  </a:lnTo>
                  <a:lnTo>
                    <a:pt x="896" y="255"/>
                  </a:lnTo>
                  <a:lnTo>
                    <a:pt x="898" y="265"/>
                  </a:lnTo>
                  <a:lnTo>
                    <a:pt x="898" y="265"/>
                  </a:lnTo>
                  <a:lnTo>
                    <a:pt x="750" y="268"/>
                  </a:lnTo>
                  <a:lnTo>
                    <a:pt x="602" y="272"/>
                  </a:lnTo>
                  <a:lnTo>
                    <a:pt x="454" y="275"/>
                  </a:lnTo>
                  <a:lnTo>
                    <a:pt x="379" y="277"/>
                  </a:lnTo>
                  <a:lnTo>
                    <a:pt x="306" y="275"/>
                  </a:lnTo>
                  <a:lnTo>
                    <a:pt x="306" y="275"/>
                  </a:lnTo>
                  <a:lnTo>
                    <a:pt x="306" y="265"/>
                  </a:lnTo>
                  <a:lnTo>
                    <a:pt x="306" y="260"/>
                  </a:lnTo>
                  <a:lnTo>
                    <a:pt x="303" y="255"/>
                  </a:lnTo>
                  <a:lnTo>
                    <a:pt x="303" y="255"/>
                  </a:lnTo>
                  <a:lnTo>
                    <a:pt x="301" y="250"/>
                  </a:lnTo>
                  <a:lnTo>
                    <a:pt x="298" y="245"/>
                  </a:lnTo>
                  <a:lnTo>
                    <a:pt x="295" y="242"/>
                  </a:lnTo>
                  <a:lnTo>
                    <a:pt x="290" y="239"/>
                  </a:lnTo>
                  <a:lnTo>
                    <a:pt x="290" y="239"/>
                  </a:lnTo>
                  <a:lnTo>
                    <a:pt x="294" y="231"/>
                  </a:lnTo>
                  <a:lnTo>
                    <a:pt x="295" y="221"/>
                  </a:lnTo>
                  <a:lnTo>
                    <a:pt x="296" y="210"/>
                  </a:lnTo>
                  <a:lnTo>
                    <a:pt x="296" y="200"/>
                  </a:lnTo>
                  <a:lnTo>
                    <a:pt x="295" y="189"/>
                  </a:lnTo>
                  <a:lnTo>
                    <a:pt x="292" y="179"/>
                  </a:lnTo>
                  <a:lnTo>
                    <a:pt x="289" y="170"/>
                  </a:lnTo>
                  <a:lnTo>
                    <a:pt x="283" y="162"/>
                  </a:lnTo>
                  <a:lnTo>
                    <a:pt x="283" y="162"/>
                  </a:lnTo>
                  <a:lnTo>
                    <a:pt x="284" y="151"/>
                  </a:lnTo>
                  <a:lnTo>
                    <a:pt x="284" y="142"/>
                  </a:lnTo>
                  <a:lnTo>
                    <a:pt x="284" y="142"/>
                  </a:lnTo>
                  <a:lnTo>
                    <a:pt x="288" y="138"/>
                  </a:lnTo>
                  <a:lnTo>
                    <a:pt x="290" y="135"/>
                  </a:lnTo>
                  <a:lnTo>
                    <a:pt x="295" y="125"/>
                  </a:lnTo>
                  <a:lnTo>
                    <a:pt x="296" y="114"/>
                  </a:lnTo>
                  <a:lnTo>
                    <a:pt x="296" y="103"/>
                  </a:lnTo>
                  <a:lnTo>
                    <a:pt x="295" y="92"/>
                  </a:lnTo>
                  <a:lnTo>
                    <a:pt x="292" y="82"/>
                  </a:lnTo>
                  <a:lnTo>
                    <a:pt x="288" y="72"/>
                  </a:lnTo>
                  <a:lnTo>
                    <a:pt x="283" y="64"/>
                  </a:lnTo>
                  <a:lnTo>
                    <a:pt x="283" y="64"/>
                  </a:lnTo>
                  <a:lnTo>
                    <a:pt x="285" y="53"/>
                  </a:lnTo>
                  <a:lnTo>
                    <a:pt x="285" y="53"/>
                  </a:lnTo>
                  <a:close/>
                  <a:moveTo>
                    <a:pt x="272" y="24"/>
                  </a:moveTo>
                  <a:lnTo>
                    <a:pt x="272" y="24"/>
                  </a:lnTo>
                  <a:lnTo>
                    <a:pt x="273" y="27"/>
                  </a:lnTo>
                  <a:lnTo>
                    <a:pt x="273" y="27"/>
                  </a:lnTo>
                  <a:lnTo>
                    <a:pt x="271" y="27"/>
                  </a:lnTo>
                  <a:lnTo>
                    <a:pt x="271" y="27"/>
                  </a:lnTo>
                  <a:lnTo>
                    <a:pt x="272" y="24"/>
                  </a:lnTo>
                  <a:lnTo>
                    <a:pt x="272" y="24"/>
                  </a:lnTo>
                  <a:close/>
                  <a:moveTo>
                    <a:pt x="270" y="43"/>
                  </a:moveTo>
                  <a:lnTo>
                    <a:pt x="270" y="43"/>
                  </a:lnTo>
                  <a:lnTo>
                    <a:pt x="273" y="42"/>
                  </a:lnTo>
                  <a:lnTo>
                    <a:pt x="273" y="42"/>
                  </a:lnTo>
                  <a:lnTo>
                    <a:pt x="277" y="43"/>
                  </a:lnTo>
                  <a:lnTo>
                    <a:pt x="277" y="43"/>
                  </a:lnTo>
                  <a:lnTo>
                    <a:pt x="277" y="44"/>
                  </a:lnTo>
                  <a:lnTo>
                    <a:pt x="277" y="44"/>
                  </a:lnTo>
                  <a:lnTo>
                    <a:pt x="270" y="44"/>
                  </a:lnTo>
                  <a:lnTo>
                    <a:pt x="270" y="44"/>
                  </a:lnTo>
                  <a:lnTo>
                    <a:pt x="270" y="43"/>
                  </a:lnTo>
                  <a:lnTo>
                    <a:pt x="270" y="43"/>
                  </a:lnTo>
                  <a:close/>
                  <a:moveTo>
                    <a:pt x="271" y="54"/>
                  </a:moveTo>
                  <a:lnTo>
                    <a:pt x="271" y="54"/>
                  </a:lnTo>
                  <a:lnTo>
                    <a:pt x="271" y="54"/>
                  </a:lnTo>
                  <a:lnTo>
                    <a:pt x="271" y="54"/>
                  </a:lnTo>
                  <a:lnTo>
                    <a:pt x="276" y="54"/>
                  </a:lnTo>
                  <a:lnTo>
                    <a:pt x="276" y="54"/>
                  </a:lnTo>
                  <a:lnTo>
                    <a:pt x="274" y="56"/>
                  </a:lnTo>
                  <a:lnTo>
                    <a:pt x="274" y="56"/>
                  </a:lnTo>
                  <a:lnTo>
                    <a:pt x="271" y="54"/>
                  </a:lnTo>
                  <a:lnTo>
                    <a:pt x="271" y="54"/>
                  </a:lnTo>
                  <a:close/>
                  <a:moveTo>
                    <a:pt x="272" y="66"/>
                  </a:moveTo>
                  <a:lnTo>
                    <a:pt x="272" y="66"/>
                  </a:lnTo>
                  <a:lnTo>
                    <a:pt x="271" y="68"/>
                  </a:lnTo>
                  <a:lnTo>
                    <a:pt x="271" y="68"/>
                  </a:lnTo>
                  <a:lnTo>
                    <a:pt x="271" y="66"/>
                  </a:lnTo>
                  <a:lnTo>
                    <a:pt x="271" y="66"/>
                  </a:lnTo>
                  <a:lnTo>
                    <a:pt x="272" y="66"/>
                  </a:lnTo>
                  <a:lnTo>
                    <a:pt x="272" y="66"/>
                  </a:lnTo>
                  <a:close/>
                  <a:moveTo>
                    <a:pt x="279" y="76"/>
                  </a:moveTo>
                  <a:lnTo>
                    <a:pt x="279" y="76"/>
                  </a:lnTo>
                  <a:lnTo>
                    <a:pt x="284" y="88"/>
                  </a:lnTo>
                  <a:lnTo>
                    <a:pt x="286" y="102"/>
                  </a:lnTo>
                  <a:lnTo>
                    <a:pt x="286" y="109"/>
                  </a:lnTo>
                  <a:lnTo>
                    <a:pt x="286" y="117"/>
                  </a:lnTo>
                  <a:lnTo>
                    <a:pt x="284" y="123"/>
                  </a:lnTo>
                  <a:lnTo>
                    <a:pt x="282" y="129"/>
                  </a:lnTo>
                  <a:lnTo>
                    <a:pt x="282" y="129"/>
                  </a:lnTo>
                  <a:lnTo>
                    <a:pt x="279" y="124"/>
                  </a:lnTo>
                  <a:lnTo>
                    <a:pt x="276" y="120"/>
                  </a:lnTo>
                  <a:lnTo>
                    <a:pt x="273" y="119"/>
                  </a:lnTo>
                  <a:lnTo>
                    <a:pt x="270" y="119"/>
                  </a:lnTo>
                  <a:lnTo>
                    <a:pt x="267" y="120"/>
                  </a:lnTo>
                  <a:lnTo>
                    <a:pt x="266" y="121"/>
                  </a:lnTo>
                  <a:lnTo>
                    <a:pt x="267" y="124"/>
                  </a:lnTo>
                  <a:lnTo>
                    <a:pt x="270" y="127"/>
                  </a:lnTo>
                  <a:lnTo>
                    <a:pt x="270" y="127"/>
                  </a:lnTo>
                  <a:lnTo>
                    <a:pt x="267" y="129"/>
                  </a:lnTo>
                  <a:lnTo>
                    <a:pt x="266" y="131"/>
                  </a:lnTo>
                  <a:lnTo>
                    <a:pt x="265" y="133"/>
                  </a:lnTo>
                  <a:lnTo>
                    <a:pt x="266" y="136"/>
                  </a:lnTo>
                  <a:lnTo>
                    <a:pt x="266" y="136"/>
                  </a:lnTo>
                  <a:lnTo>
                    <a:pt x="262" y="133"/>
                  </a:lnTo>
                  <a:lnTo>
                    <a:pt x="259" y="130"/>
                  </a:lnTo>
                  <a:lnTo>
                    <a:pt x="256" y="125"/>
                  </a:lnTo>
                  <a:lnTo>
                    <a:pt x="254" y="119"/>
                  </a:lnTo>
                  <a:lnTo>
                    <a:pt x="254" y="119"/>
                  </a:lnTo>
                  <a:lnTo>
                    <a:pt x="255" y="115"/>
                  </a:lnTo>
                  <a:lnTo>
                    <a:pt x="255" y="112"/>
                  </a:lnTo>
                  <a:lnTo>
                    <a:pt x="254" y="109"/>
                  </a:lnTo>
                  <a:lnTo>
                    <a:pt x="252" y="106"/>
                  </a:lnTo>
                  <a:lnTo>
                    <a:pt x="252" y="106"/>
                  </a:lnTo>
                  <a:lnTo>
                    <a:pt x="250" y="97"/>
                  </a:lnTo>
                  <a:lnTo>
                    <a:pt x="250" y="92"/>
                  </a:lnTo>
                  <a:lnTo>
                    <a:pt x="248" y="90"/>
                  </a:lnTo>
                  <a:lnTo>
                    <a:pt x="248" y="90"/>
                  </a:lnTo>
                  <a:lnTo>
                    <a:pt x="248" y="82"/>
                  </a:lnTo>
                  <a:lnTo>
                    <a:pt x="250" y="74"/>
                  </a:lnTo>
                  <a:lnTo>
                    <a:pt x="253" y="71"/>
                  </a:lnTo>
                  <a:lnTo>
                    <a:pt x="255" y="67"/>
                  </a:lnTo>
                  <a:lnTo>
                    <a:pt x="258" y="65"/>
                  </a:lnTo>
                  <a:lnTo>
                    <a:pt x="261" y="64"/>
                  </a:lnTo>
                  <a:lnTo>
                    <a:pt x="261" y="64"/>
                  </a:lnTo>
                  <a:lnTo>
                    <a:pt x="262" y="76"/>
                  </a:lnTo>
                  <a:lnTo>
                    <a:pt x="264" y="80"/>
                  </a:lnTo>
                  <a:lnTo>
                    <a:pt x="266" y="85"/>
                  </a:lnTo>
                  <a:lnTo>
                    <a:pt x="268" y="86"/>
                  </a:lnTo>
                  <a:lnTo>
                    <a:pt x="271" y="86"/>
                  </a:lnTo>
                  <a:lnTo>
                    <a:pt x="274" y="83"/>
                  </a:lnTo>
                  <a:lnTo>
                    <a:pt x="279" y="76"/>
                  </a:lnTo>
                  <a:lnTo>
                    <a:pt x="279" y="76"/>
                  </a:lnTo>
                  <a:close/>
                  <a:moveTo>
                    <a:pt x="254" y="37"/>
                  </a:moveTo>
                  <a:lnTo>
                    <a:pt x="254" y="37"/>
                  </a:lnTo>
                  <a:lnTo>
                    <a:pt x="241" y="38"/>
                  </a:lnTo>
                  <a:lnTo>
                    <a:pt x="226" y="38"/>
                  </a:lnTo>
                  <a:lnTo>
                    <a:pt x="226" y="38"/>
                  </a:lnTo>
                  <a:lnTo>
                    <a:pt x="254" y="37"/>
                  </a:lnTo>
                  <a:lnTo>
                    <a:pt x="254" y="37"/>
                  </a:lnTo>
                  <a:close/>
                  <a:moveTo>
                    <a:pt x="67" y="31"/>
                  </a:moveTo>
                  <a:lnTo>
                    <a:pt x="67" y="31"/>
                  </a:lnTo>
                  <a:lnTo>
                    <a:pt x="49" y="33"/>
                  </a:lnTo>
                  <a:lnTo>
                    <a:pt x="41" y="33"/>
                  </a:lnTo>
                  <a:lnTo>
                    <a:pt x="32" y="35"/>
                  </a:lnTo>
                  <a:lnTo>
                    <a:pt x="32" y="35"/>
                  </a:lnTo>
                  <a:lnTo>
                    <a:pt x="41" y="32"/>
                  </a:lnTo>
                  <a:lnTo>
                    <a:pt x="49" y="31"/>
                  </a:lnTo>
                  <a:lnTo>
                    <a:pt x="67" y="31"/>
                  </a:lnTo>
                  <a:lnTo>
                    <a:pt x="67" y="31"/>
                  </a:lnTo>
                  <a:close/>
                  <a:moveTo>
                    <a:pt x="16" y="41"/>
                  </a:moveTo>
                  <a:lnTo>
                    <a:pt x="16" y="41"/>
                  </a:lnTo>
                  <a:lnTo>
                    <a:pt x="18" y="43"/>
                  </a:lnTo>
                  <a:lnTo>
                    <a:pt x="18" y="43"/>
                  </a:lnTo>
                  <a:lnTo>
                    <a:pt x="14" y="43"/>
                  </a:lnTo>
                  <a:lnTo>
                    <a:pt x="14" y="43"/>
                  </a:lnTo>
                  <a:lnTo>
                    <a:pt x="16" y="41"/>
                  </a:lnTo>
                  <a:lnTo>
                    <a:pt x="16" y="41"/>
                  </a:lnTo>
                  <a:close/>
                </a:path>
              </a:pathLst>
            </a:custGeom>
            <a:solidFill>
              <a:srgbClr val="2E2E2E"/>
            </a:solidFill>
            <a:ln>
              <a:noFill/>
            </a:ln>
          </p:spPr>
          <p:txBody>
            <a:bodyPr vert="horz" wrap="square" lIns="91440" tIns="45720" rIns="91440" bIns="45720" numCol="1" anchor="t" anchorCtr="0" compatLnSpc="1"/>
            <a:lstStyle/>
            <a:p>
              <a:endParaRPr lang="zh-CN" altLang="en-US"/>
            </a:p>
          </p:txBody>
        </p:sp>
        <p:sp>
          <p:nvSpPr>
            <p:cNvPr id="10" name="Freeform 34"/>
            <p:cNvSpPr>
              <a:spLocks noEditPoints="1"/>
            </p:cNvSpPr>
            <p:nvPr userDrawn="1">
              <p:custDataLst>
                <p:tags r:id="rId6"/>
              </p:custDataLst>
            </p:nvPr>
          </p:nvSpPr>
          <p:spPr bwMode="auto">
            <a:xfrm>
              <a:off x="10314526" y="352182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11" name="任意多边形 18"/>
            <p:cNvSpPr/>
            <p:nvPr userDrawn="1">
              <p:custDataLst>
                <p:tags r:id="rId7"/>
              </p:custDataLst>
            </p:nvPr>
          </p:nvSpPr>
          <p:spPr>
            <a:xfrm>
              <a:off x="5391775" y="3694589"/>
              <a:ext cx="5058511" cy="364769"/>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userDrawn="1">
            <p:ph type="title" hasCustomPrompt="1"/>
            <p:custDataLst>
              <p:tags r:id="rId8"/>
            </p:custDataLst>
          </p:nvPr>
        </p:nvSpPr>
        <p:spPr>
          <a:xfrm>
            <a:off x="5810671" y="3379636"/>
            <a:ext cx="4400694" cy="743730"/>
          </a:xfrm>
        </p:spPr>
        <p:txBody>
          <a:bodyPr lIns="90000" tIns="46800" rIns="90000" bIns="46800" anchor="t" anchorCtr="0">
            <a:normAutofit/>
          </a:bodyPr>
          <a:lstStyle>
            <a:lvl1pPr>
              <a:defRPr sz="360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4" name="日期占位符 3"/>
          <p:cNvSpPr>
            <a:spLocks noGrp="1"/>
          </p:cNvSpPr>
          <p:nvPr userDrawn="1">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10"/>
            </p:custDataLst>
          </p:nvPr>
        </p:nvSpPr>
        <p:spPr/>
        <p:txBody>
          <a:bodyPr/>
          <a:lstStyle/>
          <a:p>
            <a:endParaRPr lang="zh-CN" altLang="en-US"/>
          </a:p>
        </p:txBody>
      </p:sp>
      <p:sp>
        <p:nvSpPr>
          <p:cNvPr id="6" name="灯片编号占位符 5"/>
          <p:cNvSpPr>
            <a:spLocks noGrp="1"/>
          </p:cNvSpPr>
          <p:nvPr userDrawn="1">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4"/>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5"/>
            </p:custDataLst>
          </p:nvPr>
        </p:nvSpPr>
        <p:spPr>
          <a:xfrm>
            <a:off x="6238877" y="952508"/>
            <a:ext cx="5283242" cy="5388907"/>
          </a:xfrm>
        </p:spPr>
        <p:txBody>
          <a:bodyPr>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7"/>
            </p:custDataLst>
          </p:nvPr>
        </p:nvSpPr>
        <p:spPr/>
        <p:txBody>
          <a:bodyPr/>
          <a:lstStyle/>
          <a:p>
            <a:endParaRPr lang="zh-CN" altLang="en-US"/>
          </a:p>
        </p:txBody>
      </p:sp>
      <p:sp>
        <p:nvSpPr>
          <p:cNvPr id="7" name="灯片编号占位符 6"/>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85" name="图片 84"/>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4"/>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5"/>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7"/>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9"/>
            </p:custDataLst>
          </p:nvPr>
        </p:nvSpPr>
        <p:spPr/>
        <p:txBody>
          <a:bodyPr/>
          <a:lstStyle/>
          <a:p>
            <a:endParaRPr lang="zh-CN" altLang="en-US"/>
          </a:p>
        </p:txBody>
      </p:sp>
      <p:sp>
        <p:nvSpPr>
          <p:cNvPr id="9" name="灯片编号占位符 8"/>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0" y="0"/>
            <a:ext cx="12192000" cy="6858000"/>
            <a:chOff x="0" y="0"/>
            <a:chExt cx="12192000" cy="6858000"/>
          </a:xfrm>
        </p:grpSpPr>
        <p:sp>
          <p:nvSpPr>
            <p:cNvPr id="7" name="矩形 6"/>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5"/>
              </p:custDataLst>
            </p:nvPr>
          </p:nvPicPr>
          <p:blipFill>
            <a:blip r:embed="rId6"/>
            <a:stretch>
              <a:fillRect/>
            </a:stretch>
          </p:blipFill>
          <p:spPr>
            <a:xfrm rot="6515120">
              <a:off x="1110431" y="1298923"/>
              <a:ext cx="4173973" cy="4173973"/>
            </a:xfrm>
            <a:prstGeom prst="rect">
              <a:avLst/>
            </a:prstGeom>
          </p:spPr>
        </p:pic>
      </p:grpSp>
      <p:sp>
        <p:nvSpPr>
          <p:cNvPr id="2" name="标题 1"/>
          <p:cNvSpPr>
            <a:spLocks noGrp="1"/>
          </p:cNvSpPr>
          <p:nvPr>
            <p:ph type="title"/>
            <p:custDataLst>
              <p:tags r:id="rId7"/>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2"/>
          <a:stretch>
            <a:fillRect/>
          </a:stretch>
        </p:blipFill>
        <p:spPr>
          <a:xfrm>
            <a:off x="64169" y="20518"/>
            <a:ext cx="12089416" cy="6846401"/>
          </a:xfrm>
          <a:prstGeom prst="rect">
            <a:avLst/>
          </a:prstGeom>
        </p:spPr>
      </p:pic>
      <p:sp>
        <p:nvSpPr>
          <p:cNvPr id="2" name="标题 1"/>
          <p:cNvSpPr>
            <a:spLocks noGrp="1"/>
          </p:cNvSpPr>
          <p:nvPr>
            <p:ph type="title"/>
            <p:custDataLst>
              <p:tags r:id="rId3"/>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4"/>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6"/>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7"/>
            </p:custDataLst>
          </p:nvPr>
        </p:nvSpPr>
        <p:spPr/>
        <p:txBody>
          <a:bodyPr/>
          <a:lstStyle/>
          <a:p>
            <a:endParaRPr lang="zh-CN" altLang="en-US" dirty="0"/>
          </a:p>
        </p:txBody>
      </p:sp>
      <p:sp>
        <p:nvSpPr>
          <p:cNvPr id="7" name="灯片编号占位符 6"/>
          <p:cNvSpPr>
            <a:spLocks noGrp="1"/>
          </p:cNvSpPr>
          <p:nvPr>
            <p:ph type="sldNum" sz="quarter" idx="12"/>
            <p:custDataLst>
              <p:tags r:id="rId8"/>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2" name="图片 81"/>
          <p:cNvPicPr>
            <a:picLocks noChangeAspect="1"/>
          </p:cNvPicPr>
          <p:nvPr userDrawn="1"/>
        </p:nvPicPr>
        <p:blipFill>
          <a:blip r:embed="rId2"/>
          <a:stretch>
            <a:fillRect/>
          </a:stretch>
        </p:blipFill>
        <p:spPr>
          <a:xfrm>
            <a:off x="64169" y="20518"/>
            <a:ext cx="12089416" cy="6846401"/>
          </a:xfrm>
          <a:prstGeom prst="rect">
            <a:avLst/>
          </a:prstGeom>
        </p:spPr>
      </p:pic>
      <p:sp>
        <p:nvSpPr>
          <p:cNvPr id="2" name="竖排标题 1"/>
          <p:cNvSpPr>
            <a:spLocks noGrp="1"/>
          </p:cNvSpPr>
          <p:nvPr>
            <p:ph type="title" orient="vert"/>
            <p:custDataLst>
              <p:tags r:id="rId3"/>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2" name="图片 81"/>
          <p:cNvPicPr>
            <a:picLocks noChangeAspect="1"/>
          </p:cNvPicPr>
          <p:nvPr userDrawn="1"/>
        </p:nvPicPr>
        <p:blipFill>
          <a:blip r:embed="rId2"/>
          <a:stretch>
            <a:fillRect/>
          </a:stretch>
        </p:blipFill>
        <p:spPr>
          <a:xfrm>
            <a:off x="64169" y="20518"/>
            <a:ext cx="12089416" cy="6846401"/>
          </a:xfrm>
          <a:prstGeom prst="rect">
            <a:avLst/>
          </a:prstGeom>
        </p:spPr>
      </p:pic>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6"/>
            </p:custDataLst>
          </p:nvPr>
        </p:nvSpPr>
        <p:spPr>
          <a:xfrm>
            <a:off x="669930" y="952508"/>
            <a:ext cx="10852237" cy="5388907"/>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0" y="0"/>
            <a:ext cx="12192000" cy="6858000"/>
            <a:chOff x="0" y="0"/>
            <a:chExt cx="12192000" cy="6858000"/>
          </a:xfrm>
        </p:grpSpPr>
        <p:grpSp>
          <p:nvGrpSpPr>
            <p:cNvPr id="6" name="组合 5"/>
            <p:cNvGrpSpPr/>
            <p:nvPr userDrawn="1"/>
          </p:nvGrpSpPr>
          <p:grpSpPr>
            <a:xfrm>
              <a:off x="0" y="0"/>
              <a:ext cx="12192000" cy="6858000"/>
              <a:chOff x="0" y="0"/>
              <a:chExt cx="12192000" cy="6858000"/>
            </a:xfrm>
          </p:grpSpPr>
          <p:sp>
            <p:nvSpPr>
              <p:cNvPr id="7" name="矩形 6"/>
              <p:cNvSpPr/>
              <p:nvPr>
                <p:custDataLst>
                  <p:tags r:id="rId3"/>
                </p:custDataLst>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5"/>
                </p:custDataLst>
              </p:nvPr>
            </p:nvPicPr>
            <p:blipFill>
              <a:blip r:embed="rId6"/>
              <a:stretch>
                <a:fillRect/>
              </a:stretch>
            </p:blipFill>
            <p:spPr>
              <a:xfrm rot="6515120">
                <a:off x="1110431" y="1298923"/>
                <a:ext cx="4173973" cy="4173973"/>
              </a:xfrm>
              <a:prstGeom prst="rect">
                <a:avLst/>
              </a:prstGeom>
            </p:spPr>
          </p:pic>
        </p:grpSp>
        <p:sp>
          <p:nvSpPr>
            <p:cNvPr id="9" name="任意多边形: 形状 8"/>
            <p:cNvSpPr/>
            <p:nvPr userDrawn="1">
              <p:custDataLst>
                <p:tags r:id="rId7"/>
              </p:custDataLst>
            </p:nvPr>
          </p:nvSpPr>
          <p:spPr>
            <a:xfrm>
              <a:off x="4325257" y="3574104"/>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rgbClr val="64626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11"/>
            </p:custDataLst>
          </p:nvPr>
        </p:nvSpPr>
        <p:spPr>
          <a:xfrm>
            <a:off x="4920343" y="2103901"/>
            <a:ext cx="4818743" cy="1343394"/>
          </a:xfrm>
        </p:spPr>
        <p:txBody>
          <a:bodyPr vert="horz" lIns="101600" tIns="38100" rIns="25400" bIns="38100" rtlCol="0" anchor="t" anchorCtr="0">
            <a:norm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14" name="文本占位符 13"/>
          <p:cNvSpPr>
            <a:spLocks noGrp="1"/>
          </p:cNvSpPr>
          <p:nvPr>
            <p:ph type="body" sz="quarter" idx="13" hasCustomPrompt="1"/>
            <p:custDataLst>
              <p:tags r:id="rId12"/>
            </p:custDataLst>
          </p:nvPr>
        </p:nvSpPr>
        <p:spPr>
          <a:xfrm>
            <a:off x="4416425" y="3873500"/>
            <a:ext cx="6034088" cy="706744"/>
          </a:xfrm>
        </p:spPr>
        <p:txBody>
          <a:bodyPr>
            <a:normAutofit/>
          </a:bodyPr>
          <a:lstStyle>
            <a:lvl1pPr marL="0" indent="0" algn="ctr">
              <a:buNone/>
              <a:defRPr sz="2400" baseline="0"/>
            </a:lvl1pPr>
          </a:lstStyle>
          <a:p>
            <a:pPr lvl="0"/>
            <a:r>
              <a:rPr lang="zh-CN" altLang="en-US" dirty="0"/>
              <a:t>单击此处编辑文本</a:t>
            </a:r>
            <a:endParaRPr lang="zh-CN" alt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grpSp>
        <p:nvGrpSpPr>
          <p:cNvPr id="21" name="组合 20"/>
          <p:cNvGrpSpPr/>
          <p:nvPr userDrawn="1">
            <p:custDataLst>
              <p:tags r:id="rId5"/>
            </p:custDataLst>
          </p:nvPr>
        </p:nvGrpSpPr>
        <p:grpSpPr>
          <a:xfrm>
            <a:off x="11032164" y="5582927"/>
            <a:ext cx="851136" cy="1210945"/>
            <a:chOff x="1289955" y="1628061"/>
            <a:chExt cx="3941631" cy="5174701"/>
          </a:xfrm>
        </p:grpSpPr>
        <p:sp>
          <p:nvSpPr>
            <p:cNvPr id="22" name="Shape 209"/>
            <p:cNvSpPr/>
            <p:nvPr>
              <p:custDataLst>
                <p:tags r:id="rId6"/>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7"/>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5" name="Shape 203"/>
              <p:cNvSpPr/>
              <p:nvPr>
                <p:custDataLst>
                  <p:tags r:id="rId8"/>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6" name="Shape 204"/>
              <p:cNvSpPr/>
              <p:nvPr>
                <p:custDataLst>
                  <p:tags r:id="rId9"/>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7" name="Shape 205"/>
              <p:cNvSpPr/>
              <p:nvPr>
                <p:custDataLst>
                  <p:tags r:id="rId10"/>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8" name="Shape 206"/>
              <p:cNvSpPr/>
              <p:nvPr>
                <p:custDataLst>
                  <p:tags r:id="rId11"/>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9" name="Shape 207"/>
              <p:cNvSpPr/>
              <p:nvPr>
                <p:custDataLst>
                  <p:tags r:id="rId12"/>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0" name="Shape 208"/>
              <p:cNvSpPr/>
              <p:nvPr>
                <p:custDataLst>
                  <p:tags r:id="rId13"/>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1" name="Shape 210"/>
              <p:cNvSpPr/>
              <p:nvPr>
                <p:custDataLst>
                  <p:tags r:id="rId14"/>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grpSp>
      <p:sp>
        <p:nvSpPr>
          <p:cNvPr id="2" name="标题 1"/>
          <p:cNvSpPr>
            <a:spLocks noGrp="1"/>
          </p:cNvSpPr>
          <p:nvPr>
            <p:ph type="title"/>
            <p:custDataLst>
              <p:tags r:id="rId15"/>
            </p:custDataLst>
          </p:nvPr>
        </p:nvSpPr>
        <p:spPr/>
        <p:txBody>
          <a:bodyPr>
            <a:normAutofit/>
          </a:bodyPr>
          <a:lstStyle/>
          <a:p>
            <a:r>
              <a:rPr lang="zh-CN" altLang="en-US"/>
              <a:t>单击此处编辑母版标题样式</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86385" y="273050"/>
            <a:ext cx="116160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9" name="图片 8"/>
          <p:cNvPicPr>
            <a:picLocks noChangeAspect="1"/>
          </p:cNvPicPr>
          <p:nvPr userDrawn="1">
            <p:custDataLst>
              <p:tags r:id="rId3"/>
            </p:custDataLst>
          </p:nvPr>
        </p:nvPicPr>
        <p:blipFill>
          <a:blip r:embed="rId4"/>
          <a:stretch>
            <a:fillRect/>
          </a:stretch>
        </p:blipFill>
        <p:spPr>
          <a:xfrm flipH="1">
            <a:off x="10866755" y="5121275"/>
            <a:ext cx="1076960" cy="1715770"/>
          </a:xfrm>
          <a:prstGeom prst="rect">
            <a:avLst/>
          </a:prstGeom>
          <a:solidFill>
            <a:schemeClr val="bg2"/>
          </a:solidFill>
        </p:spPr>
      </p:pic>
      <p:sp>
        <p:nvSpPr>
          <p:cNvPr id="2" name="标题 1"/>
          <p:cNvSpPr>
            <a:spLocks noGrp="1"/>
          </p:cNvSpPr>
          <p:nvPr>
            <p:ph type="title" hasCustomPrompt="1"/>
            <p:custDataLst>
              <p:tags r:id="rId5"/>
            </p:custDataLst>
          </p:nvPr>
        </p:nvSpPr>
        <p:spPr>
          <a:xfrm>
            <a:off x="1281600" y="1249200"/>
            <a:ext cx="9626400" cy="723600"/>
          </a:xfrm>
        </p:spPr>
        <p:txBody>
          <a:bodyPr anchor="ctr">
            <a:normAutofit/>
          </a:bodyP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1905" y="-4445"/>
            <a:ext cx="489902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62" name="图片 161"/>
          <p:cNvPicPr>
            <a:picLocks noChangeAspect="1"/>
          </p:cNvPicPr>
          <p:nvPr userDrawn="1">
            <p:custDataLst>
              <p:tags r:id="rId3"/>
            </p:custDataLst>
          </p:nvPr>
        </p:nvPicPr>
        <p:blipFill>
          <a:blip r:embed="rId4"/>
          <a:stretch>
            <a:fillRect/>
          </a:stretch>
        </p:blipFill>
        <p:spPr>
          <a:xfrm flipH="1">
            <a:off x="142026" y="5040626"/>
            <a:ext cx="1077174" cy="1715607"/>
          </a:xfrm>
          <a:prstGeom prst="rect">
            <a:avLst/>
          </a:prstGeom>
        </p:spPr>
      </p:pic>
      <p:sp>
        <p:nvSpPr>
          <p:cNvPr id="2" name="标题 1"/>
          <p:cNvSpPr>
            <a:spLocks noGrp="1"/>
          </p:cNvSpPr>
          <p:nvPr>
            <p:ph type="title" hasCustomPrompt="1"/>
            <p:custDataLst>
              <p:tags r:id="rId5"/>
            </p:custDataLst>
          </p:nvPr>
        </p:nvSpPr>
        <p:spPr>
          <a:xfrm>
            <a:off x="583200" y="770400"/>
            <a:ext cx="3960000" cy="882000"/>
          </a:xfrm>
        </p:spPr>
        <p:txBody>
          <a:bodyPr anchor="ctr">
            <a:normAutofit/>
          </a:bodyPr>
          <a:lstStyle>
            <a:lvl1pPr>
              <a:defRPr sz="3600" baseline="0">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anim calcmode="lin" valueType="num">
                                      <p:cBhvr>
                                        <p:cTn id="8" dur="1000" fill="hold"/>
                                        <p:tgtEl>
                                          <p:spTgt spid="162"/>
                                        </p:tgtEl>
                                        <p:attrNameLst>
                                          <p:attrName>ppt_x</p:attrName>
                                        </p:attrNameLst>
                                      </p:cBhvr>
                                      <p:tavLst>
                                        <p:tav tm="0">
                                          <p:val>
                                            <p:strVal val="#ppt_x"/>
                                          </p:val>
                                        </p:tav>
                                        <p:tav tm="100000">
                                          <p:val>
                                            <p:strVal val="#ppt_x"/>
                                          </p:val>
                                        </p:tav>
                                      </p:tavLst>
                                    </p:anim>
                                    <p:anim calcmode="lin" valueType="num">
                                      <p:cBhvr>
                                        <p:cTn id="9"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6" name="组合 5"/>
          <p:cNvGrpSpPr/>
          <p:nvPr userDrawn="1">
            <p:custDataLst>
              <p:tags r:id="rId3"/>
            </p:custDataLst>
          </p:nvPr>
        </p:nvGrpSpPr>
        <p:grpSpPr>
          <a:xfrm>
            <a:off x="10955020" y="211455"/>
            <a:ext cx="889635" cy="1174750"/>
            <a:chOff x="17252" y="333"/>
            <a:chExt cx="1401" cy="1850"/>
          </a:xfrm>
        </p:grpSpPr>
        <p:sp>
          <p:nvSpPr>
            <p:cNvPr id="12" name="Shape 209"/>
            <p:cNvSpPr/>
            <p:nvPr userDrawn="1">
              <p:custDataLst>
                <p:tags r:id="rId4"/>
              </p:custDataLst>
            </p:nvPr>
          </p:nvSpPr>
          <p:spPr>
            <a:xfrm rot="3758493">
              <a:off x="17758" y="1288"/>
              <a:ext cx="1089" cy="702"/>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14" name="Shape 202"/>
            <p:cNvSpPr/>
            <p:nvPr userDrawn="1">
              <p:custDataLst>
                <p:tags r:id="rId5"/>
              </p:custDataLst>
            </p:nvPr>
          </p:nvSpPr>
          <p:spPr>
            <a:xfrm rot="3758493">
              <a:off x="17098" y="487"/>
              <a:ext cx="999" cy="691"/>
            </a:xfrm>
            <a:custGeom>
              <a:avLst/>
              <a:gdLst/>
              <a:ahLst/>
              <a:cxnLst>
                <a:cxn ang="0">
                  <a:pos x="wd2" y="hd2"/>
                </a:cxn>
                <a:cxn ang="5400000">
                  <a:pos x="wd2" y="hd2"/>
                </a:cxn>
                <a:cxn ang="10800000">
                  <a:pos x="wd2" y="hd2"/>
                </a:cxn>
                <a:cxn ang="16200000">
                  <a:pos x="wd2" y="hd2"/>
                </a:cxn>
              </a:cxnLst>
              <a:rect l="0" t="0" r="r" b="b"/>
              <a:pathLst>
                <a:path w="999" h="691">
                  <a:moveTo>
                    <a:pt x="345" y="353"/>
                  </a:moveTo>
                  <a:cubicBezTo>
                    <a:pt x="468" y="355"/>
                    <a:pt x="588" y="353"/>
                    <a:pt x="706" y="368"/>
                  </a:cubicBezTo>
                  <a:cubicBezTo>
                    <a:pt x="707" y="389"/>
                    <a:pt x="719" y="410"/>
                    <a:pt x="726" y="429"/>
                  </a:cubicBezTo>
                  <a:lnTo>
                    <a:pt x="729" y="438"/>
                  </a:lnTo>
                  <a:lnTo>
                    <a:pt x="732" y="438"/>
                  </a:lnTo>
                  <a:cubicBezTo>
                    <a:pt x="756" y="520"/>
                    <a:pt x="796" y="607"/>
                    <a:pt x="803" y="691"/>
                  </a:cubicBezTo>
                  <a:lnTo>
                    <a:pt x="391" y="680"/>
                  </a:lnTo>
                  <a:cubicBezTo>
                    <a:pt x="415" y="619"/>
                    <a:pt x="389" y="488"/>
                    <a:pt x="361" y="426"/>
                  </a:cubicBezTo>
                  <a:cubicBezTo>
                    <a:pt x="400" y="420"/>
                    <a:pt x="438" y="419"/>
                    <a:pt x="477" y="420"/>
                  </a:cubicBezTo>
                  <a:lnTo>
                    <a:pt x="488" y="421"/>
                  </a:lnTo>
                  <a:lnTo>
                    <a:pt x="364" y="406"/>
                  </a:lnTo>
                  <a:cubicBezTo>
                    <a:pt x="354" y="390"/>
                    <a:pt x="349" y="369"/>
                    <a:pt x="345" y="353"/>
                  </a:cubicBezTo>
                  <a:close/>
                  <a:moveTo>
                    <a:pt x="299" y="206"/>
                  </a:moveTo>
                  <a:lnTo>
                    <a:pt x="345" y="322"/>
                  </a:lnTo>
                  <a:cubicBezTo>
                    <a:pt x="319" y="290"/>
                    <a:pt x="303" y="244"/>
                    <a:pt x="299" y="206"/>
                  </a:cubicBezTo>
                  <a:close/>
                  <a:moveTo>
                    <a:pt x="142" y="48"/>
                  </a:moveTo>
                  <a:lnTo>
                    <a:pt x="134" y="180"/>
                  </a:lnTo>
                  <a:cubicBezTo>
                    <a:pt x="91" y="178"/>
                    <a:pt x="45" y="184"/>
                    <a:pt x="3" y="189"/>
                  </a:cubicBezTo>
                  <a:cubicBezTo>
                    <a:pt x="-1" y="146"/>
                    <a:pt x="0" y="98"/>
                    <a:pt x="2" y="54"/>
                  </a:cubicBezTo>
                  <a:cubicBezTo>
                    <a:pt x="43" y="54"/>
                    <a:pt x="97" y="48"/>
                    <a:pt x="142" y="48"/>
                  </a:cubicBezTo>
                  <a:close/>
                  <a:moveTo>
                    <a:pt x="579" y="0"/>
                  </a:moveTo>
                  <a:cubicBezTo>
                    <a:pt x="582" y="0"/>
                    <a:pt x="585" y="0"/>
                    <a:pt x="589" y="1"/>
                  </a:cubicBezTo>
                  <a:cubicBezTo>
                    <a:pt x="603" y="0"/>
                    <a:pt x="607" y="22"/>
                    <a:pt x="606" y="35"/>
                  </a:cubicBezTo>
                  <a:lnTo>
                    <a:pt x="605" y="38"/>
                  </a:lnTo>
                  <a:lnTo>
                    <a:pt x="608" y="38"/>
                  </a:lnTo>
                  <a:lnTo>
                    <a:pt x="610" y="36"/>
                  </a:lnTo>
                  <a:cubicBezTo>
                    <a:pt x="634" y="12"/>
                    <a:pt x="653" y="14"/>
                    <a:pt x="668" y="32"/>
                  </a:cubicBezTo>
                  <a:lnTo>
                    <a:pt x="670" y="34"/>
                  </a:lnTo>
                  <a:lnTo>
                    <a:pt x="674" y="34"/>
                  </a:lnTo>
                  <a:cubicBezTo>
                    <a:pt x="700" y="32"/>
                    <a:pt x="725" y="29"/>
                    <a:pt x="751" y="29"/>
                  </a:cubicBezTo>
                  <a:cubicBezTo>
                    <a:pt x="771" y="29"/>
                    <a:pt x="791" y="30"/>
                    <a:pt x="812" y="35"/>
                  </a:cubicBezTo>
                  <a:lnTo>
                    <a:pt x="812" y="47"/>
                  </a:lnTo>
                  <a:lnTo>
                    <a:pt x="821" y="49"/>
                  </a:lnTo>
                  <a:cubicBezTo>
                    <a:pt x="882" y="68"/>
                    <a:pt x="939" y="99"/>
                    <a:pt x="999" y="120"/>
                  </a:cubicBezTo>
                  <a:cubicBezTo>
                    <a:pt x="941" y="159"/>
                    <a:pt x="859" y="206"/>
                    <a:pt x="788" y="209"/>
                  </a:cubicBezTo>
                  <a:lnTo>
                    <a:pt x="788" y="203"/>
                  </a:lnTo>
                  <a:lnTo>
                    <a:pt x="776" y="202"/>
                  </a:lnTo>
                  <a:cubicBezTo>
                    <a:pt x="756" y="201"/>
                    <a:pt x="736" y="199"/>
                    <a:pt x="716" y="196"/>
                  </a:cubicBezTo>
                  <a:lnTo>
                    <a:pt x="704" y="195"/>
                  </a:lnTo>
                  <a:lnTo>
                    <a:pt x="704" y="195"/>
                  </a:lnTo>
                  <a:cubicBezTo>
                    <a:pt x="705" y="262"/>
                    <a:pt x="697" y="328"/>
                    <a:pt x="681" y="351"/>
                  </a:cubicBezTo>
                  <a:lnTo>
                    <a:pt x="383" y="230"/>
                  </a:lnTo>
                  <a:cubicBezTo>
                    <a:pt x="384" y="229"/>
                    <a:pt x="383" y="217"/>
                    <a:pt x="383" y="198"/>
                  </a:cubicBezTo>
                  <a:lnTo>
                    <a:pt x="383" y="195"/>
                  </a:lnTo>
                  <a:lnTo>
                    <a:pt x="353" y="195"/>
                  </a:lnTo>
                  <a:cubicBezTo>
                    <a:pt x="290" y="196"/>
                    <a:pt x="233" y="196"/>
                    <a:pt x="199" y="196"/>
                  </a:cubicBezTo>
                  <a:lnTo>
                    <a:pt x="142" y="203"/>
                  </a:lnTo>
                  <a:lnTo>
                    <a:pt x="142" y="69"/>
                  </a:lnTo>
                  <a:cubicBezTo>
                    <a:pt x="225" y="55"/>
                    <a:pt x="310" y="49"/>
                    <a:pt x="394" y="45"/>
                  </a:cubicBezTo>
                  <a:lnTo>
                    <a:pt x="395" y="45"/>
                  </a:lnTo>
                  <a:lnTo>
                    <a:pt x="396" y="40"/>
                  </a:lnTo>
                  <a:cubicBezTo>
                    <a:pt x="407" y="6"/>
                    <a:pt x="426" y="-6"/>
                    <a:pt x="459" y="40"/>
                  </a:cubicBezTo>
                  <a:lnTo>
                    <a:pt x="460" y="43"/>
                  </a:lnTo>
                  <a:lnTo>
                    <a:pt x="464" y="43"/>
                  </a:lnTo>
                  <a:lnTo>
                    <a:pt x="464" y="40"/>
                  </a:lnTo>
                  <a:cubicBezTo>
                    <a:pt x="472" y="8"/>
                    <a:pt x="487" y="-2"/>
                    <a:pt x="506" y="2"/>
                  </a:cubicBezTo>
                  <a:cubicBezTo>
                    <a:pt x="519" y="2"/>
                    <a:pt x="532" y="13"/>
                    <a:pt x="534" y="40"/>
                  </a:cubicBezTo>
                  <a:lnTo>
                    <a:pt x="534" y="40"/>
                  </a:lnTo>
                  <a:lnTo>
                    <a:pt x="537" y="40"/>
                  </a:lnTo>
                  <a:lnTo>
                    <a:pt x="541" y="34"/>
                  </a:lnTo>
                  <a:cubicBezTo>
                    <a:pt x="553" y="14"/>
                    <a:pt x="562" y="1"/>
                    <a:pt x="579" y="0"/>
                  </a:cubicBezTo>
                  <a:close/>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sp>
        <p:nvSpPr>
          <p:cNvPr id="2" name="标题 1"/>
          <p:cNvSpPr>
            <a:spLocks noGrp="1"/>
          </p:cNvSpPr>
          <p:nvPr>
            <p:ph type="title"/>
            <p:custDataLst>
              <p:tags r:id="rId6"/>
            </p:custDataLst>
          </p:nvPr>
        </p:nvSpPr>
        <p:spPr>
          <a:xfrm>
            <a:off x="612000" y="781200"/>
            <a:ext cx="10976400" cy="626400"/>
          </a:xfrm>
        </p:spPr>
        <p:txBody>
          <a:bodyPr anchor="ctr">
            <a:normAutofit/>
          </a:bodyPr>
          <a:lstStyle>
            <a:lvl1pPr algn="ctr">
              <a:defRPr sz="3600" baseline="0">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612000" y="1659600"/>
            <a:ext cx="10975975" cy="828000"/>
          </a:xfrm>
        </p:spPr>
        <p:txBody>
          <a:bodyPr>
            <a:normAutofit/>
          </a:bodyPr>
          <a:lstStyle>
            <a:lvl1pPr algn="ct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612775" y="2808000"/>
            <a:ext cx="10965600" cy="34308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21" name="组合 20"/>
          <p:cNvGrpSpPr/>
          <p:nvPr userDrawn="1">
            <p:custDataLst>
              <p:tags r:id="rId3"/>
            </p:custDataLst>
          </p:nvPr>
        </p:nvGrpSpPr>
        <p:grpSpPr>
          <a:xfrm>
            <a:off x="11032164" y="5582927"/>
            <a:ext cx="851136" cy="1210945"/>
            <a:chOff x="1289955" y="1628061"/>
            <a:chExt cx="3941631" cy="5174701"/>
          </a:xfrm>
        </p:grpSpPr>
        <p:sp>
          <p:nvSpPr>
            <p:cNvPr id="22" name="Shape 209"/>
            <p:cNvSpPr/>
            <p:nvPr>
              <p:custDataLst>
                <p:tags r:id="rId4"/>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5"/>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5" name="Shape 203"/>
              <p:cNvSpPr/>
              <p:nvPr>
                <p:custDataLst>
                  <p:tags r:id="rId6"/>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6" name="Shape 204"/>
              <p:cNvSpPr/>
              <p:nvPr>
                <p:custDataLst>
                  <p:tags r:id="rId7"/>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7" name="Shape 205"/>
              <p:cNvSpPr/>
              <p:nvPr>
                <p:custDataLst>
                  <p:tags r:id="rId8"/>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8" name="Shape 206"/>
              <p:cNvSpPr/>
              <p:nvPr>
                <p:custDataLst>
                  <p:tags r:id="rId9"/>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29" name="Shape 207"/>
              <p:cNvSpPr/>
              <p:nvPr>
                <p:custDataLst>
                  <p:tags r:id="rId10"/>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0" name="Shape 208"/>
              <p:cNvSpPr/>
              <p:nvPr>
                <p:custDataLst>
                  <p:tags r:id="rId11"/>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sp>
            <p:nvSpPr>
              <p:cNvPr id="31" name="Shape 210"/>
              <p:cNvSpPr/>
              <p:nvPr>
                <p:custDataLst>
                  <p:tags r:id="rId12"/>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tx1">
                    <a:lumMod val="65000"/>
                    <a:lumOff val="3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1800"/>
              </a:p>
            </p:txBody>
          </p:sp>
        </p:grpSp>
      </p:grpSp>
      <p:sp>
        <p:nvSpPr>
          <p:cNvPr id="2" name="标题 1"/>
          <p:cNvSpPr>
            <a:spLocks noGrp="1"/>
          </p:cNvSpPr>
          <p:nvPr>
            <p:ph type="title"/>
            <p:custDataLst>
              <p:tags r:id="rId13"/>
            </p:custDataLst>
          </p:nvPr>
        </p:nvSpPr>
        <p:spPr>
          <a:xfrm>
            <a:off x="604800" y="669600"/>
            <a:ext cx="10976400" cy="565200"/>
          </a:xfrm>
        </p:spPr>
        <p:txBody>
          <a:bodyPr anchor="ctr">
            <a:normAutofit/>
          </a:bodyPr>
          <a:lstStyle>
            <a:lvl1pPr algn="ctr">
              <a:defRPr sz="32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5"/>
            </p:custDataLst>
          </p:nvPr>
        </p:nvSpPr>
        <p:spPr/>
        <p:txBody>
          <a:bodyPr/>
          <a:lstStyle/>
          <a:p>
            <a:endParaRPr lang="zh-CN" altLang="en-US" dirty="0"/>
          </a:p>
        </p:txBody>
      </p:sp>
      <p:sp>
        <p:nvSpPr>
          <p:cNvPr id="5" name="灯片编号占位符 4"/>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7"/>
            </p:custDataLst>
          </p:nvPr>
        </p:nvSpPr>
        <p:spPr>
          <a:xfrm>
            <a:off x="604837" y="1681200"/>
            <a:ext cx="10990800" cy="3211200"/>
          </a:xfrm>
        </p:spPr>
        <p:txBody>
          <a:bodyPr>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8"/>
            </p:custDataLst>
          </p:nvPr>
        </p:nvSpPr>
        <p:spPr>
          <a:xfrm>
            <a:off x="594000" y="5180400"/>
            <a:ext cx="11001600" cy="1011600"/>
          </a:xfrm>
        </p:spPr>
        <p:txBody>
          <a:bodyPr>
            <a:normAutofit/>
          </a:bodyPr>
          <a:lstStyle>
            <a:lvl1pPr marL="0" indent="0">
              <a:buNone/>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57.xml"/><Relationship Id="rId23" Type="http://schemas.openxmlformats.org/officeDocument/2006/relationships/tags" Target="../tags/tag156.xml"/><Relationship Id="rId22" Type="http://schemas.openxmlformats.org/officeDocument/2006/relationships/tags" Target="../tags/tag155.xml"/><Relationship Id="rId21" Type="http://schemas.openxmlformats.org/officeDocument/2006/relationships/tags" Target="../tags/tag154.xml"/><Relationship Id="rId20" Type="http://schemas.openxmlformats.org/officeDocument/2006/relationships/tags" Target="../tags/tag153.xml"/><Relationship Id="rId2" Type="http://schemas.openxmlformats.org/officeDocument/2006/relationships/slideLayout" Target="../slideLayouts/slideLayout13.xml"/><Relationship Id="rId19" Type="http://schemas.openxmlformats.org/officeDocument/2006/relationships/tags" Target="../tags/tag152.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5" Type="http://schemas.openxmlformats.org/officeDocument/2006/relationships/theme" Target="../theme/theme3.xml"/><Relationship Id="rId24" Type="http://schemas.openxmlformats.org/officeDocument/2006/relationships/tags" Target="../tags/tag314.xml"/><Relationship Id="rId23" Type="http://schemas.openxmlformats.org/officeDocument/2006/relationships/tags" Target="../tags/tag313.xml"/><Relationship Id="rId22" Type="http://schemas.openxmlformats.org/officeDocument/2006/relationships/tags" Target="../tags/tag312.xml"/><Relationship Id="rId21" Type="http://schemas.openxmlformats.org/officeDocument/2006/relationships/tags" Target="../tags/tag311.xml"/><Relationship Id="rId20" Type="http://schemas.openxmlformats.org/officeDocument/2006/relationships/tags" Target="../tags/tag310.xml"/><Relationship Id="rId2" Type="http://schemas.openxmlformats.org/officeDocument/2006/relationships/slideLayout" Target="../slideLayouts/slideLayout31.xml"/><Relationship Id="rId19" Type="http://schemas.openxmlformats.org/officeDocument/2006/relationships/tags" Target="../tags/tag309.xml"/><Relationship Id="rId18" Type="http://schemas.openxmlformats.org/officeDocument/2006/relationships/slideLayout" Target="../slideLayouts/slideLayout47.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slideLayout" Target="../slideLayouts/slideLayout55.xml"/><Relationship Id="rId7" Type="http://schemas.openxmlformats.org/officeDocument/2006/relationships/slideLayout" Target="../slideLayouts/slideLayout54.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3" Type="http://schemas.openxmlformats.org/officeDocument/2006/relationships/slideLayout" Target="../slideLayouts/slideLayout50.xml"/><Relationship Id="rId25" Type="http://schemas.openxmlformats.org/officeDocument/2006/relationships/theme" Target="../theme/theme4.xml"/><Relationship Id="rId24" Type="http://schemas.openxmlformats.org/officeDocument/2006/relationships/tags" Target="../tags/tag471.xml"/><Relationship Id="rId23" Type="http://schemas.openxmlformats.org/officeDocument/2006/relationships/tags" Target="../tags/tag470.xml"/><Relationship Id="rId22" Type="http://schemas.openxmlformats.org/officeDocument/2006/relationships/tags" Target="../tags/tag469.xml"/><Relationship Id="rId21" Type="http://schemas.openxmlformats.org/officeDocument/2006/relationships/tags" Target="../tags/tag468.xml"/><Relationship Id="rId20" Type="http://schemas.openxmlformats.org/officeDocument/2006/relationships/tags" Target="../tags/tag467.xml"/><Relationship Id="rId2" Type="http://schemas.openxmlformats.org/officeDocument/2006/relationships/slideLayout" Target="../slideLayouts/slideLayout49.xml"/><Relationship Id="rId19" Type="http://schemas.openxmlformats.org/officeDocument/2006/relationships/tags" Target="../tags/tag466.xml"/><Relationship Id="rId18" Type="http://schemas.openxmlformats.org/officeDocument/2006/relationships/slideLayout" Target="../slideLayouts/slideLayout65.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4.xml"/><Relationship Id="rId8" Type="http://schemas.openxmlformats.org/officeDocument/2006/relationships/slideLayout" Target="../slideLayouts/slideLayout73.xml"/><Relationship Id="rId7" Type="http://schemas.openxmlformats.org/officeDocument/2006/relationships/slideLayout" Target="../slideLayouts/slideLayout72.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 Id="rId3" Type="http://schemas.openxmlformats.org/officeDocument/2006/relationships/slideLayout" Target="../slideLayouts/slideLayout68.xml"/><Relationship Id="rId25" Type="http://schemas.openxmlformats.org/officeDocument/2006/relationships/theme" Target="../theme/theme5.xml"/><Relationship Id="rId24" Type="http://schemas.openxmlformats.org/officeDocument/2006/relationships/tags" Target="../tags/tag628.xml"/><Relationship Id="rId23" Type="http://schemas.openxmlformats.org/officeDocument/2006/relationships/tags" Target="../tags/tag627.xml"/><Relationship Id="rId22" Type="http://schemas.openxmlformats.org/officeDocument/2006/relationships/tags" Target="../tags/tag626.xml"/><Relationship Id="rId21" Type="http://schemas.openxmlformats.org/officeDocument/2006/relationships/tags" Target="../tags/tag625.xml"/><Relationship Id="rId20" Type="http://schemas.openxmlformats.org/officeDocument/2006/relationships/tags" Target="../tags/tag624.xml"/><Relationship Id="rId2" Type="http://schemas.openxmlformats.org/officeDocument/2006/relationships/slideLayout" Target="../slideLayouts/slideLayout67.xml"/><Relationship Id="rId19" Type="http://schemas.openxmlformats.org/officeDocument/2006/relationships/tags" Target="../tags/tag623.xml"/><Relationship Id="rId18" Type="http://schemas.openxmlformats.org/officeDocument/2006/relationships/slideLayout" Target="../slideLayouts/slideLayout83.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92.xml"/><Relationship Id="rId8" Type="http://schemas.openxmlformats.org/officeDocument/2006/relationships/slideLayout" Target="../slideLayouts/slideLayout91.xml"/><Relationship Id="rId7" Type="http://schemas.openxmlformats.org/officeDocument/2006/relationships/slideLayout" Target="../slideLayouts/slideLayout90.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 Id="rId3" Type="http://schemas.openxmlformats.org/officeDocument/2006/relationships/slideLayout" Target="../slideLayouts/slideLayout86.xml"/><Relationship Id="rId25" Type="http://schemas.openxmlformats.org/officeDocument/2006/relationships/theme" Target="../theme/theme6.xml"/><Relationship Id="rId24" Type="http://schemas.openxmlformats.org/officeDocument/2006/relationships/tags" Target="../tags/tag785.xml"/><Relationship Id="rId23" Type="http://schemas.openxmlformats.org/officeDocument/2006/relationships/tags" Target="../tags/tag784.xml"/><Relationship Id="rId22" Type="http://schemas.openxmlformats.org/officeDocument/2006/relationships/tags" Target="../tags/tag783.xml"/><Relationship Id="rId21" Type="http://schemas.openxmlformats.org/officeDocument/2006/relationships/tags" Target="../tags/tag782.xml"/><Relationship Id="rId20" Type="http://schemas.openxmlformats.org/officeDocument/2006/relationships/tags" Target="../tags/tag781.xml"/><Relationship Id="rId2" Type="http://schemas.openxmlformats.org/officeDocument/2006/relationships/slideLayout" Target="../slideLayouts/slideLayout85.xml"/><Relationship Id="rId19" Type="http://schemas.openxmlformats.org/officeDocument/2006/relationships/tags" Target="../tags/tag780.xml"/><Relationship Id="rId18" Type="http://schemas.openxmlformats.org/officeDocument/2006/relationships/slideLayout" Target="../slideLayouts/slideLayout101.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789.xml"/><Relationship Id="rId3" Type="http://schemas.openxmlformats.org/officeDocument/2006/relationships/tags" Target="../tags/tag788.xml"/><Relationship Id="rId2" Type="http://schemas.openxmlformats.org/officeDocument/2006/relationships/tags" Target="../tags/tag787.xml"/><Relationship Id="rId1" Type="http://schemas.openxmlformats.org/officeDocument/2006/relationships/tags" Target="../tags/tag786.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95.xml"/><Relationship Id="rId5" Type="http://schemas.openxmlformats.org/officeDocument/2006/relationships/tags" Target="../tags/tag887.xml"/><Relationship Id="rId4" Type="http://schemas.openxmlformats.org/officeDocument/2006/relationships/tags" Target="../tags/tag886.xml"/><Relationship Id="rId3" Type="http://schemas.openxmlformats.org/officeDocument/2006/relationships/tags" Target="../tags/tag885.xml"/><Relationship Id="rId2" Type="http://schemas.openxmlformats.org/officeDocument/2006/relationships/image" Target="../media/image17.jpeg"/><Relationship Id="rId1" Type="http://schemas.openxmlformats.org/officeDocument/2006/relationships/tags" Target="../tags/tag884.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96.xml"/><Relationship Id="rId4" Type="http://schemas.openxmlformats.org/officeDocument/2006/relationships/tags" Target="../tags/tag889.xml"/><Relationship Id="rId3" Type="http://schemas.openxmlformats.org/officeDocument/2006/relationships/image" Target="../media/image1.svg"/><Relationship Id="rId2" Type="http://schemas.openxmlformats.org/officeDocument/2006/relationships/image" Target="../media/image18.png"/><Relationship Id="rId1" Type="http://schemas.openxmlformats.org/officeDocument/2006/relationships/tags" Target="../tags/tag888.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95.xml"/><Relationship Id="rId4" Type="http://schemas.openxmlformats.org/officeDocument/2006/relationships/tags" Target="../tags/tag892.xml"/><Relationship Id="rId3" Type="http://schemas.openxmlformats.org/officeDocument/2006/relationships/tags" Target="../tags/tag891.xml"/><Relationship Id="rId2" Type="http://schemas.openxmlformats.org/officeDocument/2006/relationships/image" Target="../media/image17.jpeg"/><Relationship Id="rId1" Type="http://schemas.openxmlformats.org/officeDocument/2006/relationships/tags" Target="../tags/tag890.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96.xml"/><Relationship Id="rId5" Type="http://schemas.openxmlformats.org/officeDocument/2006/relationships/tags" Target="../tags/tag896.xml"/><Relationship Id="rId4" Type="http://schemas.openxmlformats.org/officeDocument/2006/relationships/tags" Target="../tags/tag895.xml"/><Relationship Id="rId3" Type="http://schemas.openxmlformats.org/officeDocument/2006/relationships/tags" Target="../tags/tag894.xml"/><Relationship Id="rId2" Type="http://schemas.openxmlformats.org/officeDocument/2006/relationships/image" Target="../media/image17.jpeg"/><Relationship Id="rId1" Type="http://schemas.openxmlformats.org/officeDocument/2006/relationships/tags" Target="../tags/tag893.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99.xml"/><Relationship Id="rId5" Type="http://schemas.openxmlformats.org/officeDocument/2006/relationships/tags" Target="../tags/tag900.xml"/><Relationship Id="rId4" Type="http://schemas.openxmlformats.org/officeDocument/2006/relationships/tags" Target="../tags/tag899.xml"/><Relationship Id="rId3" Type="http://schemas.openxmlformats.org/officeDocument/2006/relationships/tags" Target="../tags/tag898.xml"/><Relationship Id="rId2" Type="http://schemas.openxmlformats.org/officeDocument/2006/relationships/image" Target="../media/image19.png"/><Relationship Id="rId1" Type="http://schemas.openxmlformats.org/officeDocument/2006/relationships/tags" Target="../tags/tag897.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98.xml"/><Relationship Id="rId7" Type="http://schemas.openxmlformats.org/officeDocument/2006/relationships/tags" Target="../tags/tag90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tags" Target="../tags/tag902.xml"/><Relationship Id="rId1" Type="http://schemas.openxmlformats.org/officeDocument/2006/relationships/tags" Target="../tags/tag90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85.xml"/><Relationship Id="rId1" Type="http://schemas.openxmlformats.org/officeDocument/2006/relationships/tags" Target="../tags/tag904.xml"/></Relationships>
</file>

<file path=ppt/slides/_rels/slide17.xml.rels><?xml version="1.0" encoding="UTF-8" standalone="yes"?>
<Relationships xmlns="http://schemas.openxmlformats.org/package/2006/relationships"><Relationship Id="rId9" Type="http://schemas.openxmlformats.org/officeDocument/2006/relationships/tags" Target="../tags/tag913.xml"/><Relationship Id="rId8" Type="http://schemas.openxmlformats.org/officeDocument/2006/relationships/tags" Target="../tags/tag912.xml"/><Relationship Id="rId7" Type="http://schemas.openxmlformats.org/officeDocument/2006/relationships/tags" Target="../tags/tag911.xml"/><Relationship Id="rId6" Type="http://schemas.openxmlformats.org/officeDocument/2006/relationships/tags" Target="../tags/tag910.xml"/><Relationship Id="rId5" Type="http://schemas.openxmlformats.org/officeDocument/2006/relationships/tags" Target="../tags/tag909.xml"/><Relationship Id="rId4" Type="http://schemas.openxmlformats.org/officeDocument/2006/relationships/tags" Target="../tags/tag908.xml"/><Relationship Id="rId3" Type="http://schemas.openxmlformats.org/officeDocument/2006/relationships/tags" Target="../tags/tag907.xml"/><Relationship Id="rId2" Type="http://schemas.openxmlformats.org/officeDocument/2006/relationships/tags" Target="../tags/tag906.xml"/><Relationship Id="rId13" Type="http://schemas.openxmlformats.org/officeDocument/2006/relationships/slideLayout" Target="../slideLayouts/slideLayout54.xml"/><Relationship Id="rId12" Type="http://schemas.openxmlformats.org/officeDocument/2006/relationships/tags" Target="../tags/tag916.xml"/><Relationship Id="rId11" Type="http://schemas.openxmlformats.org/officeDocument/2006/relationships/tags" Target="../tags/tag915.xml"/><Relationship Id="rId10" Type="http://schemas.openxmlformats.org/officeDocument/2006/relationships/tags" Target="../tags/tag914.xml"/><Relationship Id="rId1" Type="http://schemas.openxmlformats.org/officeDocument/2006/relationships/tags" Target="../tags/tag905.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6.xml"/><Relationship Id="rId2" Type="http://schemas.openxmlformats.org/officeDocument/2006/relationships/tags" Target="../tags/tag918.xml"/><Relationship Id="rId1" Type="http://schemas.openxmlformats.org/officeDocument/2006/relationships/tags" Target="../tags/tag917.xml"/></Relationships>
</file>

<file path=ppt/slides/_rels/slide2.xml.rels><?xml version="1.0" encoding="UTF-8" standalone="yes"?>
<Relationships xmlns="http://schemas.openxmlformats.org/package/2006/relationships"><Relationship Id="rId9" Type="http://schemas.openxmlformats.org/officeDocument/2006/relationships/tags" Target="../tags/tag798.xml"/><Relationship Id="rId8" Type="http://schemas.openxmlformats.org/officeDocument/2006/relationships/tags" Target="../tags/tag797.xml"/><Relationship Id="rId7" Type="http://schemas.openxmlformats.org/officeDocument/2006/relationships/tags" Target="../tags/tag796.xml"/><Relationship Id="rId6" Type="http://schemas.openxmlformats.org/officeDocument/2006/relationships/tags" Target="../tags/tag795.xml"/><Relationship Id="rId5" Type="http://schemas.openxmlformats.org/officeDocument/2006/relationships/tags" Target="../tags/tag794.xml"/><Relationship Id="rId4" Type="http://schemas.openxmlformats.org/officeDocument/2006/relationships/tags" Target="../tags/tag793.xml"/><Relationship Id="rId3" Type="http://schemas.openxmlformats.org/officeDocument/2006/relationships/tags" Target="../tags/tag792.xml"/><Relationship Id="rId21" Type="http://schemas.openxmlformats.org/officeDocument/2006/relationships/notesSlide" Target="../notesSlides/notesSlide1.xml"/><Relationship Id="rId20" Type="http://schemas.openxmlformats.org/officeDocument/2006/relationships/slideLayout" Target="../slideLayouts/slideLayout35.xml"/><Relationship Id="rId2" Type="http://schemas.openxmlformats.org/officeDocument/2006/relationships/tags" Target="../tags/tag791.xml"/><Relationship Id="rId19" Type="http://schemas.openxmlformats.org/officeDocument/2006/relationships/tags" Target="../tags/tag808.xml"/><Relationship Id="rId18" Type="http://schemas.openxmlformats.org/officeDocument/2006/relationships/tags" Target="../tags/tag807.xml"/><Relationship Id="rId17" Type="http://schemas.openxmlformats.org/officeDocument/2006/relationships/tags" Target="../tags/tag806.xml"/><Relationship Id="rId16" Type="http://schemas.openxmlformats.org/officeDocument/2006/relationships/tags" Target="../tags/tag805.xml"/><Relationship Id="rId15" Type="http://schemas.openxmlformats.org/officeDocument/2006/relationships/tags" Target="../tags/tag804.xml"/><Relationship Id="rId14" Type="http://schemas.openxmlformats.org/officeDocument/2006/relationships/tags" Target="../tags/tag803.xml"/><Relationship Id="rId13" Type="http://schemas.openxmlformats.org/officeDocument/2006/relationships/tags" Target="../tags/tag802.xml"/><Relationship Id="rId12" Type="http://schemas.openxmlformats.org/officeDocument/2006/relationships/tags" Target="../tags/tag801.xml"/><Relationship Id="rId11" Type="http://schemas.openxmlformats.org/officeDocument/2006/relationships/tags" Target="../tags/tag800.xml"/><Relationship Id="rId10" Type="http://schemas.openxmlformats.org/officeDocument/2006/relationships/tags" Target="../tags/tag799.xml"/><Relationship Id="rId1" Type="http://schemas.openxmlformats.org/officeDocument/2006/relationships/tags" Target="../tags/tag790.xml"/></Relationships>
</file>

<file path=ppt/slides/_rels/slide3.xml.rels><?xml version="1.0" encoding="UTF-8" standalone="yes"?>
<Relationships xmlns="http://schemas.openxmlformats.org/package/2006/relationships"><Relationship Id="rId9" Type="http://schemas.openxmlformats.org/officeDocument/2006/relationships/tags" Target="../tags/tag817.xml"/><Relationship Id="rId8" Type="http://schemas.openxmlformats.org/officeDocument/2006/relationships/tags" Target="../tags/tag816.xml"/><Relationship Id="rId7" Type="http://schemas.openxmlformats.org/officeDocument/2006/relationships/tags" Target="../tags/tag815.xml"/><Relationship Id="rId6" Type="http://schemas.openxmlformats.org/officeDocument/2006/relationships/tags" Target="../tags/tag814.xml"/><Relationship Id="rId5" Type="http://schemas.openxmlformats.org/officeDocument/2006/relationships/tags" Target="../tags/tag813.xml"/><Relationship Id="rId4" Type="http://schemas.openxmlformats.org/officeDocument/2006/relationships/tags" Target="../tags/tag812.xml"/><Relationship Id="rId3" Type="http://schemas.openxmlformats.org/officeDocument/2006/relationships/tags" Target="../tags/tag811.xml"/><Relationship Id="rId2" Type="http://schemas.openxmlformats.org/officeDocument/2006/relationships/tags" Target="../tags/tag810.xml"/><Relationship Id="rId16" Type="http://schemas.openxmlformats.org/officeDocument/2006/relationships/slideLayout" Target="../slideLayouts/slideLayout54.xml"/><Relationship Id="rId15" Type="http://schemas.openxmlformats.org/officeDocument/2006/relationships/tags" Target="../tags/tag820.xml"/><Relationship Id="rId14" Type="http://schemas.openxmlformats.org/officeDocument/2006/relationships/image" Target="../media/image9.png"/><Relationship Id="rId13" Type="http://schemas.openxmlformats.org/officeDocument/2006/relationships/tags" Target="../tags/tag819.xml"/><Relationship Id="rId12" Type="http://schemas.microsoft.com/office/2007/relationships/media" Target="../media/media1.mp4"/><Relationship Id="rId11" Type="http://schemas.openxmlformats.org/officeDocument/2006/relationships/video" Target="../media/media1.mp4"/><Relationship Id="rId10" Type="http://schemas.openxmlformats.org/officeDocument/2006/relationships/tags" Target="../tags/tag818.xml"/><Relationship Id="rId1" Type="http://schemas.openxmlformats.org/officeDocument/2006/relationships/tags" Target="../tags/tag809.xml"/></Relationships>
</file>

<file path=ppt/slides/_rels/slide4.xml.rels><?xml version="1.0" encoding="UTF-8" standalone="yes"?>
<Relationships xmlns="http://schemas.openxmlformats.org/package/2006/relationships"><Relationship Id="rId9" Type="http://schemas.openxmlformats.org/officeDocument/2006/relationships/tags" Target="../tags/tag829.xml"/><Relationship Id="rId8" Type="http://schemas.openxmlformats.org/officeDocument/2006/relationships/tags" Target="../tags/tag828.xml"/><Relationship Id="rId7" Type="http://schemas.openxmlformats.org/officeDocument/2006/relationships/tags" Target="../tags/tag827.xml"/><Relationship Id="rId6" Type="http://schemas.openxmlformats.org/officeDocument/2006/relationships/tags" Target="../tags/tag826.xml"/><Relationship Id="rId5" Type="http://schemas.openxmlformats.org/officeDocument/2006/relationships/tags" Target="../tags/tag825.xml"/><Relationship Id="rId4" Type="http://schemas.openxmlformats.org/officeDocument/2006/relationships/tags" Target="../tags/tag824.xml"/><Relationship Id="rId3" Type="http://schemas.openxmlformats.org/officeDocument/2006/relationships/tags" Target="../tags/tag823.xml"/><Relationship Id="rId2" Type="http://schemas.openxmlformats.org/officeDocument/2006/relationships/tags" Target="../tags/tag822.xml"/><Relationship Id="rId13" Type="http://schemas.openxmlformats.org/officeDocument/2006/relationships/slideLayout" Target="../slideLayouts/slideLayout54.xml"/><Relationship Id="rId12" Type="http://schemas.openxmlformats.org/officeDocument/2006/relationships/tags" Target="../tags/tag832.xml"/><Relationship Id="rId11" Type="http://schemas.openxmlformats.org/officeDocument/2006/relationships/tags" Target="../tags/tag831.xml"/><Relationship Id="rId10" Type="http://schemas.openxmlformats.org/officeDocument/2006/relationships/tags" Target="../tags/tag830.xml"/><Relationship Id="rId1" Type="http://schemas.openxmlformats.org/officeDocument/2006/relationships/tags" Target="../tags/tag821.xml"/></Relationships>
</file>

<file path=ppt/slides/_rels/slide5.xml.rels><?xml version="1.0" encoding="UTF-8" standalone="yes"?>
<Relationships xmlns="http://schemas.openxmlformats.org/package/2006/relationships"><Relationship Id="rId9" Type="http://schemas.openxmlformats.org/officeDocument/2006/relationships/tags" Target="../tags/tag841.xml"/><Relationship Id="rId8" Type="http://schemas.openxmlformats.org/officeDocument/2006/relationships/tags" Target="../tags/tag840.xml"/><Relationship Id="rId7" Type="http://schemas.openxmlformats.org/officeDocument/2006/relationships/tags" Target="../tags/tag839.xml"/><Relationship Id="rId6" Type="http://schemas.openxmlformats.org/officeDocument/2006/relationships/tags" Target="../tags/tag838.xml"/><Relationship Id="rId5" Type="http://schemas.openxmlformats.org/officeDocument/2006/relationships/tags" Target="../tags/tag837.xml"/><Relationship Id="rId4" Type="http://schemas.openxmlformats.org/officeDocument/2006/relationships/tags" Target="../tags/tag836.xml"/><Relationship Id="rId3" Type="http://schemas.openxmlformats.org/officeDocument/2006/relationships/tags" Target="../tags/tag835.xml"/><Relationship Id="rId2" Type="http://schemas.openxmlformats.org/officeDocument/2006/relationships/tags" Target="../tags/tag834.xml"/><Relationship Id="rId13" Type="http://schemas.openxmlformats.org/officeDocument/2006/relationships/slideLayout" Target="../slideLayouts/slideLayout54.xml"/><Relationship Id="rId12" Type="http://schemas.openxmlformats.org/officeDocument/2006/relationships/tags" Target="../tags/tag844.xml"/><Relationship Id="rId11" Type="http://schemas.openxmlformats.org/officeDocument/2006/relationships/tags" Target="../tags/tag843.xml"/><Relationship Id="rId10" Type="http://schemas.openxmlformats.org/officeDocument/2006/relationships/tags" Target="../tags/tag842.xml"/><Relationship Id="rId1" Type="http://schemas.openxmlformats.org/officeDocument/2006/relationships/tags" Target="../tags/tag833.xml"/></Relationships>
</file>

<file path=ppt/slides/_rels/slide6.xml.rels><?xml version="1.0" encoding="UTF-8" standalone="yes"?>
<Relationships xmlns="http://schemas.openxmlformats.org/package/2006/relationships"><Relationship Id="rId9" Type="http://schemas.openxmlformats.org/officeDocument/2006/relationships/tags" Target="../tags/tag853.xml"/><Relationship Id="rId8" Type="http://schemas.openxmlformats.org/officeDocument/2006/relationships/tags" Target="../tags/tag852.xml"/><Relationship Id="rId7" Type="http://schemas.openxmlformats.org/officeDocument/2006/relationships/tags" Target="../tags/tag851.xml"/><Relationship Id="rId6" Type="http://schemas.openxmlformats.org/officeDocument/2006/relationships/tags" Target="../tags/tag850.xml"/><Relationship Id="rId5" Type="http://schemas.openxmlformats.org/officeDocument/2006/relationships/tags" Target="../tags/tag849.xml"/><Relationship Id="rId4" Type="http://schemas.openxmlformats.org/officeDocument/2006/relationships/tags" Target="../tags/tag848.xml"/><Relationship Id="rId3" Type="http://schemas.openxmlformats.org/officeDocument/2006/relationships/tags" Target="../tags/tag847.xml"/><Relationship Id="rId2" Type="http://schemas.openxmlformats.org/officeDocument/2006/relationships/tags" Target="../tags/tag846.xml"/><Relationship Id="rId14" Type="http://schemas.openxmlformats.org/officeDocument/2006/relationships/slideLayout" Target="../slideLayouts/slideLayout54.xml"/><Relationship Id="rId13" Type="http://schemas.openxmlformats.org/officeDocument/2006/relationships/tags" Target="../tags/tag857.xml"/><Relationship Id="rId12" Type="http://schemas.openxmlformats.org/officeDocument/2006/relationships/tags" Target="../tags/tag856.xml"/><Relationship Id="rId11" Type="http://schemas.openxmlformats.org/officeDocument/2006/relationships/tags" Target="../tags/tag855.xml"/><Relationship Id="rId10" Type="http://schemas.openxmlformats.org/officeDocument/2006/relationships/tags" Target="../tags/tag854.xml"/><Relationship Id="rId1" Type="http://schemas.openxmlformats.org/officeDocument/2006/relationships/tags" Target="../tags/tag845.xml"/></Relationships>
</file>

<file path=ppt/slides/_rels/slide7.xml.rels><?xml version="1.0" encoding="UTF-8" standalone="yes"?>
<Relationships xmlns="http://schemas.openxmlformats.org/package/2006/relationships"><Relationship Id="rId9" Type="http://schemas.openxmlformats.org/officeDocument/2006/relationships/tags" Target="../tags/tag866.xml"/><Relationship Id="rId8" Type="http://schemas.openxmlformats.org/officeDocument/2006/relationships/tags" Target="../tags/tag865.xml"/><Relationship Id="rId7" Type="http://schemas.openxmlformats.org/officeDocument/2006/relationships/tags" Target="../tags/tag864.xml"/><Relationship Id="rId6" Type="http://schemas.openxmlformats.org/officeDocument/2006/relationships/tags" Target="../tags/tag863.xml"/><Relationship Id="rId5" Type="http://schemas.openxmlformats.org/officeDocument/2006/relationships/tags" Target="../tags/tag862.xml"/><Relationship Id="rId4" Type="http://schemas.openxmlformats.org/officeDocument/2006/relationships/tags" Target="../tags/tag861.xml"/><Relationship Id="rId3" Type="http://schemas.openxmlformats.org/officeDocument/2006/relationships/tags" Target="../tags/tag860.xml"/><Relationship Id="rId2" Type="http://schemas.openxmlformats.org/officeDocument/2006/relationships/tags" Target="../tags/tag859.xml"/><Relationship Id="rId19" Type="http://schemas.openxmlformats.org/officeDocument/2006/relationships/notesSlide" Target="../notesSlides/notesSlide2.xml"/><Relationship Id="rId18" Type="http://schemas.openxmlformats.org/officeDocument/2006/relationships/slideLayout" Target="../slideLayouts/slideLayout54.xml"/><Relationship Id="rId17" Type="http://schemas.openxmlformats.org/officeDocument/2006/relationships/tags" Target="../tags/tag869.xml"/><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tags" Target="../tags/tag868.xml"/><Relationship Id="rId10" Type="http://schemas.openxmlformats.org/officeDocument/2006/relationships/tags" Target="../tags/tag867.xml"/><Relationship Id="rId1" Type="http://schemas.openxmlformats.org/officeDocument/2006/relationships/tags" Target="../tags/tag858.xml"/></Relationships>
</file>

<file path=ppt/slides/_rels/slide8.xml.rels><?xml version="1.0" encoding="UTF-8" standalone="yes"?>
<Relationships xmlns="http://schemas.openxmlformats.org/package/2006/relationships"><Relationship Id="rId9" Type="http://schemas.openxmlformats.org/officeDocument/2006/relationships/tags" Target="../tags/tag878.xml"/><Relationship Id="rId8" Type="http://schemas.openxmlformats.org/officeDocument/2006/relationships/tags" Target="../tags/tag877.xml"/><Relationship Id="rId7" Type="http://schemas.openxmlformats.org/officeDocument/2006/relationships/tags" Target="../tags/tag876.xml"/><Relationship Id="rId6" Type="http://schemas.openxmlformats.org/officeDocument/2006/relationships/tags" Target="../tags/tag875.xml"/><Relationship Id="rId5" Type="http://schemas.openxmlformats.org/officeDocument/2006/relationships/tags" Target="../tags/tag874.xml"/><Relationship Id="rId4" Type="http://schemas.openxmlformats.org/officeDocument/2006/relationships/tags" Target="../tags/tag873.xml"/><Relationship Id="rId3" Type="http://schemas.openxmlformats.org/officeDocument/2006/relationships/tags" Target="../tags/tag872.xml"/><Relationship Id="rId2" Type="http://schemas.openxmlformats.org/officeDocument/2006/relationships/tags" Target="../tags/tag871.xml"/><Relationship Id="rId13" Type="http://schemas.openxmlformats.org/officeDocument/2006/relationships/slideLayout" Target="../slideLayouts/slideLayout54.xml"/><Relationship Id="rId12" Type="http://schemas.openxmlformats.org/officeDocument/2006/relationships/tags" Target="../tags/tag880.xml"/><Relationship Id="rId11" Type="http://schemas.openxmlformats.org/officeDocument/2006/relationships/image" Target="../media/image15.jpeg"/><Relationship Id="rId10" Type="http://schemas.openxmlformats.org/officeDocument/2006/relationships/tags" Target="../tags/tag879.xml"/><Relationship Id="rId1" Type="http://schemas.openxmlformats.org/officeDocument/2006/relationships/tags" Target="../tags/tag870.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50.xml"/><Relationship Id="rId4" Type="http://schemas.openxmlformats.org/officeDocument/2006/relationships/tags" Target="../tags/tag883.xml"/><Relationship Id="rId3" Type="http://schemas.openxmlformats.org/officeDocument/2006/relationships/image" Target="../media/image16.png"/><Relationship Id="rId2" Type="http://schemas.openxmlformats.org/officeDocument/2006/relationships/tags" Target="../tags/tag882.xml"/><Relationship Id="rId1" Type="http://schemas.openxmlformats.org/officeDocument/2006/relationships/tags" Target="../tags/tag8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9758812" y="4851252"/>
            <a:ext cx="2264310" cy="1583427"/>
          </a:xfrm>
          <a:prstGeom prst="rect">
            <a:avLst/>
          </a:prstGeom>
          <a:noFill/>
        </p:spPr>
        <p:txBody>
          <a:bodyPr wrap="square" tIns="0" bIns="0" rtlCol="0" anchor="ctr">
            <a:normAutofit fontScale="85000" lnSpcReduction="10000"/>
          </a:bodyPr>
          <a:p>
            <a:r>
              <a:rPr lang="zh-CN" altLang="en-US" sz="11500" dirty="0">
                <a:solidFill>
                  <a:schemeClr val="dk1"/>
                </a:solidFill>
                <a:latin typeface="微软雅黑" panose="020B0503020204020204" charset="-122"/>
                <a:ea typeface="微软雅黑" panose="020B0503020204020204" charset="-122"/>
              </a:rPr>
              <a:t>/01</a:t>
            </a:r>
            <a:endParaRPr lang="zh-CN" altLang="en-US" sz="11500" dirty="0">
              <a:solidFill>
                <a:schemeClr val="dk1"/>
              </a:solidFill>
              <a:latin typeface="微软雅黑" panose="020B0503020204020204" charset="-122"/>
              <a:ea typeface="微软雅黑" panose="020B0503020204020204" charset="-122"/>
            </a:endParaRPr>
          </a:p>
        </p:txBody>
      </p:sp>
      <p:sp>
        <p:nvSpPr>
          <p:cNvPr id="12" name="标题 11"/>
          <p:cNvSpPr>
            <a:spLocks noGrp="1"/>
          </p:cNvSpPr>
          <p:nvPr>
            <p:ph type="ctrTitle"/>
            <p:custDataLst>
              <p:tags r:id="rId2"/>
            </p:custDataLst>
          </p:nvPr>
        </p:nvSpPr>
        <p:spPr/>
        <p:txBody>
          <a:bodyPr>
            <a:normAutofit fontScale="90000"/>
          </a:bodyPr>
          <a:p>
            <a:pPr marL="0" indent="0" algn="ctr">
              <a:lnSpc>
                <a:spcPct val="100000"/>
              </a:lnSpc>
              <a:spcBef>
                <a:spcPts val="0"/>
              </a:spcBef>
              <a:spcAft>
                <a:spcPts val="0"/>
              </a:spcAft>
              <a:buSzPct val="100000"/>
              <a:buNone/>
            </a:pPr>
            <a:r>
              <a:rPr lang="zh-CN" altLang="en-US" dirty="0">
                <a:solidFill>
                  <a:schemeClr val="accent1">
                    <a:lumMod val="75000"/>
                  </a:schemeClr>
                </a:solidFill>
              </a:rPr>
              <a:t>关于自媒体时代如何看待信息传播的自由与自律、行为与责任的研讨</a:t>
            </a:r>
            <a:endParaRPr lang="zh-CN" altLang="en-US" dirty="0">
              <a:solidFill>
                <a:schemeClr val="accent1">
                  <a:lumMod val="75000"/>
                </a:schemeClr>
              </a:solidFill>
            </a:endParaRPr>
          </a:p>
        </p:txBody>
      </p:sp>
      <p:sp>
        <p:nvSpPr>
          <p:cNvPr id="13" name="副标题 12"/>
          <p:cNvSpPr>
            <a:spLocks noGrp="1"/>
          </p:cNvSpPr>
          <p:nvPr>
            <p:ph type="subTitle" idx="1"/>
            <p:custDataLst>
              <p:tags r:id="rId3"/>
            </p:custDataLst>
          </p:nvPr>
        </p:nvSpPr>
        <p:spPr/>
        <p:txBody>
          <a:bodyPr>
            <a:noAutofit/>
          </a:bodyPr>
          <a:p>
            <a:pPr marL="0" indent="0" algn="ctr">
              <a:lnSpc>
                <a:spcPct val="100000"/>
              </a:lnSpc>
              <a:spcBef>
                <a:spcPts val="0"/>
              </a:spcBef>
              <a:spcAft>
                <a:spcPts val="1000"/>
              </a:spcAft>
              <a:buSzPct val="100000"/>
              <a:buNone/>
            </a:pPr>
            <a:r>
              <a:rPr lang="zh-CN" altLang="en-US" dirty="0">
                <a:solidFill>
                  <a:schemeClr val="dk1">
                    <a:lumMod val="85000"/>
                    <a:lumOff val="15000"/>
                  </a:schemeClr>
                </a:solidFill>
              </a:rPr>
              <a:t>汇报：第九小组</a:t>
            </a:r>
            <a:endParaRPr lang="zh-CN" altLang="en-US" dirty="0">
              <a:solidFill>
                <a:schemeClr val="dk1">
                  <a:lumMod val="85000"/>
                  <a:lumOff val="15000"/>
                </a:schemeClr>
              </a:solidFill>
            </a:endParaRPr>
          </a:p>
          <a:p>
            <a:pPr marL="0" indent="0" algn="ctr">
              <a:lnSpc>
                <a:spcPct val="100000"/>
              </a:lnSpc>
              <a:spcBef>
                <a:spcPts val="0"/>
              </a:spcBef>
              <a:spcAft>
                <a:spcPts val="1000"/>
              </a:spcAft>
              <a:buSzPct val="100000"/>
              <a:buNone/>
            </a:pPr>
            <a:r>
              <a:rPr lang="zh-CN" altLang="en-US" dirty="0">
                <a:solidFill>
                  <a:schemeClr val="dk1">
                    <a:lumMod val="85000"/>
                    <a:lumOff val="15000"/>
                  </a:schemeClr>
                </a:solidFill>
              </a:rPr>
              <a:t>指导老师：封丽萍</a:t>
            </a:r>
            <a:endParaRPr lang="zh-CN" altLang="en-US" dirty="0">
              <a:solidFill>
                <a:schemeClr val="dk1">
                  <a:lumMod val="85000"/>
                  <a:lumOff val="15000"/>
                </a:schemeClr>
              </a:solidFill>
            </a:endParaRPr>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图片 4" descr="C:\Users\Kingsoft\Desktop\图片库\卡通\art-close-up-color-159731.jpgart-close-up-color-159731"/>
          <p:cNvPicPr>
            <a:picLocks noChangeAspect="1"/>
          </p:cNvPicPr>
          <p:nvPr>
            <p:custDataLst>
              <p:tags r:id="rId1"/>
            </p:custDataLst>
          </p:nvPr>
        </p:nvPicPr>
        <p:blipFill rotWithShape="1">
          <a:blip r:embed="rId2">
            <a:clrChange>
              <a:clrFrom>
                <a:srgbClr val="A09591">
                  <a:alpha val="100000"/>
                </a:srgbClr>
              </a:clrFrom>
              <a:clrTo>
                <a:srgbClr val="A09591">
                  <a:alpha val="100000"/>
                  <a:alpha val="0"/>
                </a:srgbClr>
              </a:clrTo>
            </a:clrChange>
          </a:blip>
          <a:srcRect/>
          <a:stretch>
            <a:fillRect/>
          </a:stretch>
        </p:blipFill>
        <p:spPr>
          <a:xfrm>
            <a:off x="108585" y="0"/>
            <a:ext cx="12083415" cy="1832610"/>
          </a:xfrm>
          <a:prstGeom prst="rect">
            <a:avLst/>
          </a:prstGeom>
        </p:spPr>
      </p:pic>
      <p:sp>
        <p:nvSpPr>
          <p:cNvPr id="2" name="Title 6"/>
          <p:cNvSpPr txBox="1"/>
          <p:nvPr userDrawn="1">
            <p:custDataLst>
              <p:tags r:id="rId3"/>
            </p:custDataLst>
          </p:nvPr>
        </p:nvSpPr>
        <p:spPr>
          <a:xfrm>
            <a:off x="245110" y="1474470"/>
            <a:ext cx="11198225" cy="4907280"/>
          </a:xfrm>
          <a:prstGeom prst="rect">
            <a:avLst/>
          </a:prstGeom>
          <a:noFill/>
          <a:ln w="3175">
            <a:noFill/>
            <a:prstDash val="dash"/>
          </a:ln>
        </p:spPr>
        <p:txBody>
          <a:bodyPr wrap="square" lIns="90170" tIns="46990" rIns="90170" bIns="4699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gn="just">
              <a:lnSpc>
                <a:spcPct val="130000"/>
              </a:lnSpc>
              <a:spcAft>
                <a:spcPts val="800"/>
              </a:spcAft>
            </a:pPr>
            <a:r>
              <a:rPr lang="zh-CN" altLang="en-US" sz="1800" spc="50"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rPr>
              <a:t>何同学的真名是何世杰，大家习惯地称他为何同学。他是一名北京邮电大学的学生，从2017年开始做视频。</a:t>
            </a:r>
            <a:endParaRPr lang="zh-CN" altLang="en-US" sz="1800" spc="50"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endParaRPr>
          </a:p>
          <a:p>
            <a:pPr algn="just">
              <a:lnSpc>
                <a:spcPct val="130000"/>
              </a:lnSpc>
              <a:spcAft>
                <a:spcPts val="800"/>
              </a:spcAft>
            </a:pPr>
            <a:r>
              <a:rPr lang="zh-CN" altLang="en-US" sz="1800" spc="50"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rPr>
              <a:t>从策划写稿到拍摄剪辑他全部通过自学一人完成。成为自媒体博主后，在现实世界和网络空间，他都有了展示自我的新方式。“我觉得就是通过这种vlog把自己的情感和生活融入进去，再呈现给大家，真的是一件非常有意义的事情。”</a:t>
            </a:r>
            <a:endParaRPr lang="zh-CN" altLang="en-US" sz="1800" spc="50"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endParaRPr>
          </a:p>
          <a:p>
            <a:pPr algn="just">
              <a:lnSpc>
                <a:spcPct val="130000"/>
              </a:lnSpc>
              <a:spcAft>
                <a:spcPts val="800"/>
              </a:spcAft>
            </a:pPr>
            <a:r>
              <a:rPr lang="zh-CN" altLang="en-US" sz="1800" spc="50"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rPr>
              <a:t>他在校学习的专业和通讯有关，因此他做的视频主题也偏向于科技。在5G时代来临之际，何同学拍摄制作了一部测试视频获得了网友们广泛的关注。“我现在最大的期望就是当我五年后打开这个视频，会发现速度其实是5G最无聊的应用。”也成为了让他出圈的一句话。</a:t>
            </a:r>
            <a:endParaRPr lang="zh-CN" altLang="en-US" sz="1800" spc="50"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endParaRPr>
          </a:p>
          <a:p>
            <a:pPr algn="just">
              <a:lnSpc>
                <a:spcPct val="130000"/>
              </a:lnSpc>
              <a:spcAft>
                <a:spcPts val="800"/>
              </a:spcAft>
            </a:pPr>
            <a:r>
              <a:rPr lang="zh-CN" altLang="en-US" sz="1800" spc="50"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rPr>
              <a:t>“我们这代人成长在一个信息爆炸的环境，互联网的普及可以让我们很方便的吸收和普及前人的经验，也让我们和同龄人之间的交流更加顺畅，所以让我们有条件去做一些创新的事情。”</a:t>
            </a:r>
            <a:endParaRPr lang="zh-CN" altLang="en-US" sz="1800" spc="50"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endParaRPr>
          </a:p>
          <a:p>
            <a:pPr algn="just">
              <a:lnSpc>
                <a:spcPct val="130000"/>
              </a:lnSpc>
              <a:spcAft>
                <a:spcPts val="800"/>
              </a:spcAft>
            </a:pPr>
            <a:r>
              <a:rPr lang="zh-CN" altLang="en-US" sz="1800" spc="50"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rPr>
              <a:t>除了有意思，有意义也很重要，有意思是外在表现，有意义是精神内核。何同学起先只是做一些自己感兴趣的想做的事情，然后通过视频记录和分享，但后来他更多地把重心放在如何去深入和打磨。他的视频能够让观众有一些情感共鸣，在哈哈一笑的同时收获一些知识，而这些都让他的视频更立体、更饱满。</a:t>
            </a:r>
            <a:endParaRPr lang="zh-CN" altLang="en-US" sz="1800" spc="50"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endParaRPr>
          </a:p>
        </p:txBody>
      </p:sp>
      <p:sp>
        <p:nvSpPr>
          <p:cNvPr id="4" name="Title 6"/>
          <p:cNvSpPr txBox="1"/>
          <p:nvPr userDrawn="1">
            <p:custDataLst>
              <p:tags r:id="rId4"/>
            </p:custDataLst>
          </p:nvPr>
        </p:nvSpPr>
        <p:spPr>
          <a:xfrm>
            <a:off x="533400" y="534670"/>
            <a:ext cx="2614295" cy="939800"/>
          </a:xfrm>
          <a:prstGeom prst="rect">
            <a:avLst/>
          </a:prstGeom>
          <a:noFill/>
          <a:ln w="3175">
            <a:noFill/>
            <a:prstDash val="dash"/>
          </a:ln>
        </p:spPr>
        <p:txBody>
          <a:bodyPr wrap="square" lIns="90170" tIns="46990" rIns="90170" bIns="4699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spcAft>
                <a:spcPts val="800"/>
              </a:spcAft>
            </a:pPr>
            <a:r>
              <a:rPr lang="zh-CN" altLang="en-US" sz="4800" b="1" spc="300"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rPr>
              <a:t>何同学</a:t>
            </a:r>
            <a:endParaRPr lang="zh-CN" altLang="en-US" sz="4800" b="1" spc="300"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custDataLst>
              <p:tags r:id="rId1"/>
            </p:custDataLst>
          </p:nvPr>
        </p:nvSpPr>
        <p:spPr>
          <a:xfrm>
            <a:off x="1282700" y="1732915"/>
            <a:ext cx="9626600" cy="695325"/>
          </a:xfrm>
        </p:spPr>
        <p:txBody>
          <a:bodyPr/>
          <a:lstStyle/>
          <a:p>
            <a:pPr marL="0" indent="0">
              <a:buNone/>
            </a:pPr>
            <a:r>
              <a:rPr lang="zh-CN" altLang="en-US"/>
              <a:t>清华新闻本硕的在下小苏，作为一名学生自媒体博主，她的初心很简单：“大家看得开心我就值得！就想记录生活~”她在2019年1月开始做自媒体博主，两年涨粉200万，成为b站百大up主。</a:t>
            </a:r>
            <a:endParaRPr lang="zh-CN" altLang="en-US"/>
          </a:p>
        </p:txBody>
      </p:sp>
      <p:sp>
        <p:nvSpPr>
          <p:cNvPr id="2" name="矩形 1"/>
          <p:cNvSpPr/>
          <p:nvPr/>
        </p:nvSpPr>
        <p:spPr>
          <a:xfrm>
            <a:off x="4801235" y="964565"/>
            <a:ext cx="2418080" cy="768350"/>
          </a:xfrm>
          <a:prstGeom prst="rect">
            <a:avLst/>
          </a:prstGeom>
          <a:noFill/>
          <a:ln>
            <a:noFill/>
          </a:ln>
        </p:spPr>
        <p:txBody>
          <a:bodyPr wrap="none" rtlCol="0" anchor="t">
            <a:spAutoFit/>
          </a:bodyPr>
          <a:p>
            <a:pPr algn="ctr"/>
            <a:r>
              <a:rPr lang="zh-CN" altLang="en-US" sz="4400" b="1">
                <a:solidFill>
                  <a:schemeClr val="accent1"/>
                </a:solidFill>
                <a:effectLst>
                  <a:outerShdw blurRad="38100" dist="25400" dir="5400000" algn="ctr" rotWithShape="0">
                    <a:srgbClr val="6E747A">
                      <a:alpha val="43000"/>
                    </a:srgbClr>
                  </a:outerShdw>
                </a:effectLst>
              </a:rPr>
              <a:t>在下小苏</a:t>
            </a:r>
            <a:endParaRPr lang="zh-CN" altLang="en-US" sz="4400" b="1">
              <a:solidFill>
                <a:schemeClr val="accent1"/>
              </a:solidFill>
              <a:effectLst>
                <a:outerShdw blurRad="38100" dist="25400" dir="5400000" algn="ctr" rotWithShape="0">
                  <a:srgbClr val="6E747A">
                    <a:alpha val="43000"/>
                  </a:srgbClr>
                </a:outerShdw>
              </a:effectLst>
            </a:endParaRPr>
          </a:p>
        </p:txBody>
      </p:sp>
      <p:sp>
        <p:nvSpPr>
          <p:cNvPr id="6" name="矩形 5"/>
          <p:cNvSpPr/>
          <p:nvPr/>
        </p:nvSpPr>
        <p:spPr>
          <a:xfrm>
            <a:off x="5166360" y="2829560"/>
            <a:ext cx="1859280" cy="768350"/>
          </a:xfrm>
          <a:prstGeom prst="rect">
            <a:avLst/>
          </a:prstGeom>
          <a:noFill/>
          <a:ln>
            <a:noFill/>
          </a:ln>
        </p:spPr>
        <p:txBody>
          <a:bodyPr wrap="none" rtlCol="0" anchor="t">
            <a:spAutoFit/>
          </a:bodyPr>
          <a:p>
            <a:pPr algn="ctr"/>
            <a:r>
              <a:rPr lang="zh-CN" altLang="en-US" sz="4400" b="1">
                <a:ln w="22225">
                  <a:solidFill>
                    <a:schemeClr val="accent2"/>
                  </a:solidFill>
                  <a:prstDash val="solid"/>
                </a:ln>
                <a:solidFill>
                  <a:schemeClr val="accent2">
                    <a:lumMod val="40000"/>
                    <a:lumOff val="60000"/>
                  </a:schemeClr>
                </a:solidFill>
                <a:effectLst/>
              </a:rPr>
              <a:t>李子柒</a:t>
            </a:r>
            <a:endParaRPr lang="zh-CN" altLang="en-US" sz="4400" b="1">
              <a:ln w="22225">
                <a:solidFill>
                  <a:schemeClr val="accent2"/>
                </a:solidFill>
                <a:prstDash val="solid"/>
              </a:ln>
              <a:solidFill>
                <a:schemeClr val="accent2">
                  <a:lumMod val="40000"/>
                  <a:lumOff val="60000"/>
                </a:schemeClr>
              </a:solidFill>
              <a:effectLst/>
            </a:endParaRPr>
          </a:p>
        </p:txBody>
      </p:sp>
      <p:grpSp>
        <p:nvGrpSpPr>
          <p:cNvPr id="8" name="组合 7" descr="7b0a202020202274657874626f78223a20227b5c2263617465676f72795f69645c223a31303332362c5c2269645c223a32303134393032387d220a7d0a"/>
          <p:cNvGrpSpPr/>
          <p:nvPr/>
        </p:nvGrpSpPr>
        <p:grpSpPr>
          <a:xfrm>
            <a:off x="2392045" y="3466465"/>
            <a:ext cx="8517255" cy="3018155"/>
            <a:chOff x="2611272" y="1122026"/>
            <a:chExt cx="8538139" cy="5062610"/>
          </a:xfrm>
        </p:grpSpPr>
        <p:pic>
          <p:nvPicPr>
            <p:cNvPr id="9" name="图形 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11272" y="1122026"/>
              <a:ext cx="6969456" cy="4613948"/>
            </a:xfrm>
            <a:prstGeom prst="rect">
              <a:avLst/>
            </a:prstGeom>
          </p:spPr>
        </p:pic>
        <p:sp>
          <p:nvSpPr>
            <p:cNvPr id="10" name="文本框 9"/>
            <p:cNvSpPr txBox="1"/>
            <p:nvPr/>
          </p:nvSpPr>
          <p:spPr>
            <a:xfrm>
              <a:off x="3045404" y="1762175"/>
              <a:ext cx="6058749" cy="3468096"/>
            </a:xfrm>
            <a:prstGeom prst="rect">
              <a:avLst/>
            </a:prstGeom>
            <a:noFill/>
          </p:spPr>
          <p:txBody>
            <a:bodyPr wrap="square" rtlCol="0">
              <a:noAutofit/>
            </a:bodyPr>
            <a:lstStyle/>
            <a:p>
              <a:pPr algn="l">
                <a:lnSpc>
                  <a:spcPct val="150000"/>
                </a:lnSpc>
              </a:pPr>
              <a:r>
                <a:rPr lang="zh-CN" altLang="en-US" sz="1600" dirty="0">
                  <a:solidFill>
                    <a:srgbClr val="2828FC"/>
                  </a:solidFill>
                  <a:latin typeface="思源黑体 CN Heavy" panose="020B0A00000000000000" pitchFamily="34" charset="-122"/>
                  <a:ea typeface="思源黑体 CN Heavy" panose="020B0A00000000000000" pitchFamily="34" charset="-122"/>
                </a:rPr>
                <a:t>没有热爱就成不了李子柒，没有热爱也看不懂李子柒。她的视频内容独具风格，让人耳目一新，满足了外国网友对中国的想象，堪称网络传播时代的中国“田园诗”。同时，李子柒的视频含有被外国网友广泛认同的情感需求和价值理念，满足了人们释放压力的心理需求</a:t>
              </a:r>
              <a:endParaRPr lang="zh-CN" altLang="en-US" sz="1600" dirty="0">
                <a:solidFill>
                  <a:srgbClr val="2828FC"/>
                </a:solidFill>
                <a:latin typeface="思源黑体 CN Heavy" panose="020B0A00000000000000" pitchFamily="34" charset="-122"/>
                <a:ea typeface="思源黑体 CN Heavy" panose="020B0A00000000000000" pitchFamily="34" charset="-122"/>
              </a:endParaRPr>
            </a:p>
          </p:txBody>
        </p:sp>
        <p:sp>
          <p:nvSpPr>
            <p:cNvPr id="11" name="文本框 10"/>
            <p:cNvSpPr txBox="1"/>
            <p:nvPr/>
          </p:nvSpPr>
          <p:spPr>
            <a:xfrm>
              <a:off x="5900611" y="5230636"/>
              <a:ext cx="5248800" cy="954000"/>
            </a:xfrm>
            <a:prstGeom prst="rect">
              <a:avLst/>
            </a:prstGeom>
            <a:noFill/>
          </p:spPr>
          <p:txBody>
            <a:bodyPr wrap="square" rtlCol="0">
              <a:noAutofit/>
            </a:bodyPr>
            <a:lstStyle/>
            <a:p>
              <a:pPr algn="ctr">
                <a:lnSpc>
                  <a:spcPct val="150000"/>
                </a:lnSpc>
              </a:pPr>
              <a:r>
                <a:rPr lang="en-US" altLang="zh-CN" sz="1400" i="1" dirty="0">
                  <a:solidFill>
                    <a:srgbClr val="4385C6"/>
                  </a:solidFill>
                  <a:latin typeface="Arial" panose="020B0604020202020204" pitchFamily="34" charset="0"/>
                  <a:ea typeface="黑体" panose="02010609060101010101" charset="-122"/>
                  <a:cs typeface="Arial" panose="020B0604020202020204" pitchFamily="34" charset="0"/>
                </a:rPr>
                <a:t>CYBER PUNK</a:t>
              </a:r>
              <a:endParaRPr lang="zh-CN" altLang="en-US" sz="1400" i="1" dirty="0">
                <a:solidFill>
                  <a:srgbClr val="4385C6"/>
                </a:solidFill>
                <a:latin typeface="Arial" panose="020B0604020202020204" pitchFamily="34" charset="0"/>
                <a:ea typeface="黑体" panose="02010609060101010101" charset="-122"/>
                <a:cs typeface="Arial" panose="020B0604020202020204" pitchFamily="34" charset="0"/>
              </a:endParaRPr>
            </a:p>
          </p:txBody>
        </p:sp>
      </p:grpSp>
      <p:sp>
        <p:nvSpPr>
          <p:cNvPr id="12" name="矩形 11"/>
          <p:cNvSpPr/>
          <p:nvPr/>
        </p:nvSpPr>
        <p:spPr>
          <a:xfrm>
            <a:off x="5166360" y="6750685"/>
            <a:ext cx="1300480" cy="768350"/>
          </a:xfrm>
          <a:prstGeom prst="rect">
            <a:avLst/>
          </a:prstGeom>
          <a:noFill/>
          <a:ln>
            <a:noFill/>
          </a:ln>
        </p:spPr>
        <p:txBody>
          <a:bodyPr wrap="none" rtlCol="0" anchor="t">
            <a:spAutoFit/>
          </a:bodyPr>
          <a:p>
            <a:pPr algn="ctr"/>
            <a:r>
              <a:rPr lang="zh-CN" altLang="en-US" sz="4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罗翔</a:t>
            </a:r>
            <a:endParaRPr lang="zh-CN" altLang="en-US" sz="4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grpSp>
        <p:nvGrpSpPr>
          <p:cNvPr id="52" name="组合 51" descr="7b0a202020202274657874626f78223a20227b5c2263617465676f72795f69645c223a31303332362c5c2269645c223a32303233353137307d220a7d0a"/>
          <p:cNvGrpSpPr/>
          <p:nvPr/>
        </p:nvGrpSpPr>
        <p:grpSpPr>
          <a:xfrm>
            <a:off x="2392680" y="7520305"/>
            <a:ext cx="6951980" cy="2508885"/>
            <a:chOff x="3682034" y="1376542"/>
            <a:chExt cx="6471001" cy="3941000"/>
          </a:xfrm>
        </p:grpSpPr>
        <p:sp>
          <p:nvSpPr>
            <p:cNvPr id="13" name="椭圆 12"/>
            <p:cNvSpPr/>
            <p:nvPr/>
          </p:nvSpPr>
          <p:spPr>
            <a:xfrm>
              <a:off x="6822468" y="2131402"/>
              <a:ext cx="1153223" cy="1153223"/>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任意多边形: 形状 15"/>
            <p:cNvSpPr/>
            <p:nvPr/>
          </p:nvSpPr>
          <p:spPr>
            <a:xfrm>
              <a:off x="3682034" y="1540457"/>
              <a:ext cx="6389225" cy="3777085"/>
            </a:xfrm>
            <a:custGeom>
              <a:avLst/>
              <a:gdLst>
                <a:gd name="connsiteX0" fmla="*/ 316310 w 6389225"/>
                <a:gd name="connsiteY0" fmla="*/ 274081 h 3777085"/>
                <a:gd name="connsiteX1" fmla="*/ 316310 w 6389225"/>
                <a:gd name="connsiteY1" fmla="*/ 3100476 h 3777085"/>
                <a:gd name="connsiteX2" fmla="*/ 6072915 w 6389225"/>
                <a:gd name="connsiteY2" fmla="*/ 3100476 h 3777085"/>
                <a:gd name="connsiteX3" fmla="*/ 6072915 w 6389225"/>
                <a:gd name="connsiteY3" fmla="*/ 274081 h 3777085"/>
                <a:gd name="connsiteX4" fmla="*/ 0 w 6389225"/>
                <a:gd name="connsiteY4" fmla="*/ 0 h 3777085"/>
                <a:gd name="connsiteX5" fmla="*/ 6389225 w 6389225"/>
                <a:gd name="connsiteY5" fmla="*/ 0 h 3777085"/>
                <a:gd name="connsiteX6" fmla="*/ 6389225 w 6389225"/>
                <a:gd name="connsiteY6" fmla="*/ 3777085 h 3777085"/>
                <a:gd name="connsiteX7" fmla="*/ 0 w 6389225"/>
                <a:gd name="connsiteY7" fmla="*/ 3777085 h 377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9225" h="3777085">
                  <a:moveTo>
                    <a:pt x="316310" y="274081"/>
                  </a:moveTo>
                  <a:lnTo>
                    <a:pt x="316310" y="3100476"/>
                  </a:lnTo>
                  <a:lnTo>
                    <a:pt x="6072915" y="3100476"/>
                  </a:lnTo>
                  <a:lnTo>
                    <a:pt x="6072915" y="274081"/>
                  </a:lnTo>
                  <a:close/>
                  <a:moveTo>
                    <a:pt x="0" y="0"/>
                  </a:moveTo>
                  <a:lnTo>
                    <a:pt x="6389225" y="0"/>
                  </a:lnTo>
                  <a:lnTo>
                    <a:pt x="6389225" y="3777085"/>
                  </a:lnTo>
                  <a:lnTo>
                    <a:pt x="0" y="3777085"/>
                  </a:lnTo>
                  <a:close/>
                </a:path>
              </a:pathLst>
            </a:custGeom>
            <a:solidFill>
              <a:srgbClr val="89E1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7" name="组合 26"/>
            <p:cNvGrpSpPr/>
            <p:nvPr/>
          </p:nvGrpSpPr>
          <p:grpSpPr>
            <a:xfrm>
              <a:off x="9063204" y="1376542"/>
              <a:ext cx="1089831" cy="1089831"/>
              <a:chOff x="9063204" y="1376542"/>
              <a:chExt cx="1089831" cy="1089831"/>
            </a:xfrm>
          </p:grpSpPr>
          <p:grpSp>
            <p:nvGrpSpPr>
              <p:cNvPr id="14" name="组合 13"/>
              <p:cNvGrpSpPr/>
              <p:nvPr/>
            </p:nvGrpSpPr>
            <p:grpSpPr>
              <a:xfrm>
                <a:off x="9063204" y="1376542"/>
                <a:ext cx="1089831" cy="1089831"/>
                <a:chOff x="9063204" y="1376542"/>
                <a:chExt cx="1089831" cy="1089831"/>
              </a:xfrm>
            </p:grpSpPr>
            <p:sp>
              <p:nvSpPr>
                <p:cNvPr id="15" name="椭圆 14"/>
                <p:cNvSpPr/>
                <p:nvPr/>
              </p:nvSpPr>
              <p:spPr>
                <a:xfrm>
                  <a:off x="9063204" y="1376542"/>
                  <a:ext cx="1089831" cy="1089831"/>
                </a:xfrm>
                <a:prstGeom prst="ellipse">
                  <a:avLst/>
                </a:prstGeom>
                <a:solidFill>
                  <a:schemeClr val="accent4">
                    <a:lumMod val="20000"/>
                    <a:lumOff val="8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椭圆 16"/>
                <p:cNvSpPr/>
                <p:nvPr/>
              </p:nvSpPr>
              <p:spPr>
                <a:xfrm>
                  <a:off x="9227119" y="1540457"/>
                  <a:ext cx="762000" cy="76200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6" name="组合 25"/>
              <p:cNvGrpSpPr/>
              <p:nvPr/>
            </p:nvGrpSpPr>
            <p:grpSpPr>
              <a:xfrm>
                <a:off x="9371665" y="1846474"/>
                <a:ext cx="472908" cy="208333"/>
                <a:chOff x="9396293" y="1875049"/>
                <a:chExt cx="472908" cy="208333"/>
              </a:xfrm>
            </p:grpSpPr>
            <p:sp>
              <p:nvSpPr>
                <p:cNvPr id="21" name="椭圆 20"/>
                <p:cNvSpPr/>
                <p:nvPr/>
              </p:nvSpPr>
              <p:spPr>
                <a:xfrm>
                  <a:off x="9478899" y="187504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椭圆 21"/>
                <p:cNvSpPr/>
                <p:nvPr/>
              </p:nvSpPr>
              <p:spPr>
                <a:xfrm>
                  <a:off x="9688531" y="187504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空心弧 22"/>
                <p:cNvSpPr/>
                <p:nvPr/>
              </p:nvSpPr>
              <p:spPr>
                <a:xfrm rot="10800000">
                  <a:off x="9552889" y="1921457"/>
                  <a:ext cx="161925" cy="161925"/>
                </a:xfrm>
                <a:prstGeom prst="blockArc">
                  <a:avLst>
                    <a:gd name="adj1" fmla="val 10800000"/>
                    <a:gd name="adj2" fmla="val 21316169"/>
                    <a:gd name="adj3" fmla="val 720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4" name="椭圆 23"/>
                <p:cNvSpPr/>
                <p:nvPr/>
              </p:nvSpPr>
              <p:spPr>
                <a:xfrm>
                  <a:off x="9396293" y="1973330"/>
                  <a:ext cx="133956" cy="45719"/>
                </a:xfrm>
                <a:prstGeom prst="ellipse">
                  <a:avLst/>
                </a:prstGeom>
                <a:solidFill>
                  <a:schemeClr val="accent2">
                    <a:lumMod val="60000"/>
                    <a:lumOff val="4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椭圆 24"/>
                <p:cNvSpPr/>
                <p:nvPr/>
              </p:nvSpPr>
              <p:spPr>
                <a:xfrm>
                  <a:off x="9735245" y="1956701"/>
                  <a:ext cx="133956" cy="45719"/>
                </a:xfrm>
                <a:prstGeom prst="ellipse">
                  <a:avLst/>
                </a:prstGeom>
                <a:solidFill>
                  <a:schemeClr val="accent2">
                    <a:lumMod val="60000"/>
                    <a:lumOff val="4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35" name="组合 34"/>
            <p:cNvGrpSpPr/>
            <p:nvPr/>
          </p:nvGrpSpPr>
          <p:grpSpPr>
            <a:xfrm>
              <a:off x="3727761" y="4573236"/>
              <a:ext cx="632052" cy="744306"/>
              <a:chOff x="3954453" y="4623199"/>
              <a:chExt cx="487126" cy="573641"/>
            </a:xfrm>
          </p:grpSpPr>
          <p:sp>
            <p:nvSpPr>
              <p:cNvPr id="34" name="矩形 33"/>
              <p:cNvSpPr/>
              <p:nvPr/>
            </p:nvSpPr>
            <p:spPr>
              <a:xfrm>
                <a:off x="4169560" y="4754880"/>
                <a:ext cx="45719" cy="44196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任意多边形: 形状 31"/>
              <p:cNvSpPr/>
              <p:nvPr/>
            </p:nvSpPr>
            <p:spPr>
              <a:xfrm rot="18789041">
                <a:off x="4008732" y="4568920"/>
                <a:ext cx="180141" cy="288700"/>
              </a:xfrm>
              <a:custGeom>
                <a:avLst/>
                <a:gdLst>
                  <a:gd name="connsiteX0" fmla="*/ 287669 w 575339"/>
                  <a:gd name="connsiteY0" fmla="*/ 0 h 922055"/>
                  <a:gd name="connsiteX1" fmla="*/ 347471 w 575339"/>
                  <a:gd name="connsiteY1" fmla="*/ 32460 h 922055"/>
                  <a:gd name="connsiteX2" fmla="*/ 575339 w 575339"/>
                  <a:gd name="connsiteY2" fmla="*/ 461028 h 922055"/>
                  <a:gd name="connsiteX3" fmla="*/ 347471 w 575339"/>
                  <a:gd name="connsiteY3" fmla="*/ 889596 h 922055"/>
                  <a:gd name="connsiteX4" fmla="*/ 287671 w 575339"/>
                  <a:gd name="connsiteY4" fmla="*/ 922055 h 922055"/>
                  <a:gd name="connsiteX5" fmla="*/ 227868 w 575339"/>
                  <a:gd name="connsiteY5" fmla="*/ 889595 h 922055"/>
                  <a:gd name="connsiteX6" fmla="*/ 0 w 575339"/>
                  <a:gd name="connsiteY6" fmla="*/ 461027 h 922055"/>
                  <a:gd name="connsiteX7" fmla="*/ 227868 w 575339"/>
                  <a:gd name="connsiteY7" fmla="*/ 32459 h 922055"/>
                  <a:gd name="connsiteX8" fmla="*/ 287669 w 575339"/>
                  <a:gd name="connsiteY8" fmla="*/ 0 h 92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339" h="922055">
                    <a:moveTo>
                      <a:pt x="287669" y="0"/>
                    </a:moveTo>
                    <a:lnTo>
                      <a:pt x="347471" y="32460"/>
                    </a:lnTo>
                    <a:cubicBezTo>
                      <a:pt x="484951" y="125339"/>
                      <a:pt x="575339" y="282628"/>
                      <a:pt x="575339" y="461028"/>
                    </a:cubicBezTo>
                    <a:cubicBezTo>
                      <a:pt x="575339" y="639428"/>
                      <a:pt x="484951" y="796717"/>
                      <a:pt x="347471" y="889596"/>
                    </a:cubicBezTo>
                    <a:lnTo>
                      <a:pt x="287671" y="922055"/>
                    </a:lnTo>
                    <a:lnTo>
                      <a:pt x="227868" y="889595"/>
                    </a:lnTo>
                    <a:cubicBezTo>
                      <a:pt x="90389" y="796716"/>
                      <a:pt x="0" y="639427"/>
                      <a:pt x="0" y="461027"/>
                    </a:cubicBezTo>
                    <a:cubicBezTo>
                      <a:pt x="0" y="282627"/>
                      <a:pt x="90389" y="125338"/>
                      <a:pt x="227868" y="32459"/>
                    </a:cubicBezTo>
                    <a:lnTo>
                      <a:pt x="287669" y="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3" name="任意多边形: 形状 32"/>
              <p:cNvSpPr/>
              <p:nvPr/>
            </p:nvSpPr>
            <p:spPr>
              <a:xfrm rot="3515408">
                <a:off x="4207158" y="4643137"/>
                <a:ext cx="180141" cy="288700"/>
              </a:xfrm>
              <a:custGeom>
                <a:avLst/>
                <a:gdLst>
                  <a:gd name="connsiteX0" fmla="*/ 287669 w 575339"/>
                  <a:gd name="connsiteY0" fmla="*/ 0 h 922055"/>
                  <a:gd name="connsiteX1" fmla="*/ 347471 w 575339"/>
                  <a:gd name="connsiteY1" fmla="*/ 32460 h 922055"/>
                  <a:gd name="connsiteX2" fmla="*/ 575339 w 575339"/>
                  <a:gd name="connsiteY2" fmla="*/ 461028 h 922055"/>
                  <a:gd name="connsiteX3" fmla="*/ 347471 w 575339"/>
                  <a:gd name="connsiteY3" fmla="*/ 889596 h 922055"/>
                  <a:gd name="connsiteX4" fmla="*/ 287671 w 575339"/>
                  <a:gd name="connsiteY4" fmla="*/ 922055 h 922055"/>
                  <a:gd name="connsiteX5" fmla="*/ 227868 w 575339"/>
                  <a:gd name="connsiteY5" fmla="*/ 889595 h 922055"/>
                  <a:gd name="connsiteX6" fmla="*/ 0 w 575339"/>
                  <a:gd name="connsiteY6" fmla="*/ 461027 h 922055"/>
                  <a:gd name="connsiteX7" fmla="*/ 227868 w 575339"/>
                  <a:gd name="connsiteY7" fmla="*/ 32459 h 922055"/>
                  <a:gd name="connsiteX8" fmla="*/ 287669 w 575339"/>
                  <a:gd name="connsiteY8" fmla="*/ 0 h 92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339" h="922055">
                    <a:moveTo>
                      <a:pt x="287669" y="0"/>
                    </a:moveTo>
                    <a:lnTo>
                      <a:pt x="347471" y="32460"/>
                    </a:lnTo>
                    <a:cubicBezTo>
                      <a:pt x="484951" y="125339"/>
                      <a:pt x="575339" y="282628"/>
                      <a:pt x="575339" y="461028"/>
                    </a:cubicBezTo>
                    <a:cubicBezTo>
                      <a:pt x="575339" y="639428"/>
                      <a:pt x="484951" y="796717"/>
                      <a:pt x="347471" y="889596"/>
                    </a:cubicBezTo>
                    <a:lnTo>
                      <a:pt x="287671" y="922055"/>
                    </a:lnTo>
                    <a:lnTo>
                      <a:pt x="227868" y="889595"/>
                    </a:lnTo>
                    <a:cubicBezTo>
                      <a:pt x="90389" y="796716"/>
                      <a:pt x="0" y="639427"/>
                      <a:pt x="0" y="461027"/>
                    </a:cubicBezTo>
                    <a:cubicBezTo>
                      <a:pt x="0" y="282627"/>
                      <a:pt x="90389" y="125338"/>
                      <a:pt x="227868" y="32459"/>
                    </a:cubicBezTo>
                    <a:lnTo>
                      <a:pt x="287669" y="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6" name="组合 35"/>
            <p:cNvGrpSpPr/>
            <p:nvPr/>
          </p:nvGrpSpPr>
          <p:grpSpPr>
            <a:xfrm>
              <a:off x="4131628" y="4172234"/>
              <a:ext cx="971227" cy="1143719"/>
              <a:chOff x="3954453" y="4623199"/>
              <a:chExt cx="487126" cy="573641"/>
            </a:xfrm>
          </p:grpSpPr>
          <p:sp>
            <p:nvSpPr>
              <p:cNvPr id="37" name="矩形 36"/>
              <p:cNvSpPr/>
              <p:nvPr/>
            </p:nvSpPr>
            <p:spPr>
              <a:xfrm>
                <a:off x="4169560" y="4754880"/>
                <a:ext cx="45719" cy="44196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任意多边形: 形状 37"/>
              <p:cNvSpPr/>
              <p:nvPr/>
            </p:nvSpPr>
            <p:spPr>
              <a:xfrm rot="18789041">
                <a:off x="4008732" y="4568920"/>
                <a:ext cx="180141" cy="288700"/>
              </a:xfrm>
              <a:custGeom>
                <a:avLst/>
                <a:gdLst>
                  <a:gd name="connsiteX0" fmla="*/ 287669 w 575339"/>
                  <a:gd name="connsiteY0" fmla="*/ 0 h 922055"/>
                  <a:gd name="connsiteX1" fmla="*/ 347471 w 575339"/>
                  <a:gd name="connsiteY1" fmla="*/ 32460 h 922055"/>
                  <a:gd name="connsiteX2" fmla="*/ 575339 w 575339"/>
                  <a:gd name="connsiteY2" fmla="*/ 461028 h 922055"/>
                  <a:gd name="connsiteX3" fmla="*/ 347471 w 575339"/>
                  <a:gd name="connsiteY3" fmla="*/ 889596 h 922055"/>
                  <a:gd name="connsiteX4" fmla="*/ 287671 w 575339"/>
                  <a:gd name="connsiteY4" fmla="*/ 922055 h 922055"/>
                  <a:gd name="connsiteX5" fmla="*/ 227868 w 575339"/>
                  <a:gd name="connsiteY5" fmla="*/ 889595 h 922055"/>
                  <a:gd name="connsiteX6" fmla="*/ 0 w 575339"/>
                  <a:gd name="connsiteY6" fmla="*/ 461027 h 922055"/>
                  <a:gd name="connsiteX7" fmla="*/ 227868 w 575339"/>
                  <a:gd name="connsiteY7" fmla="*/ 32459 h 922055"/>
                  <a:gd name="connsiteX8" fmla="*/ 287669 w 575339"/>
                  <a:gd name="connsiteY8" fmla="*/ 0 h 92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339" h="922055">
                    <a:moveTo>
                      <a:pt x="287669" y="0"/>
                    </a:moveTo>
                    <a:lnTo>
                      <a:pt x="347471" y="32460"/>
                    </a:lnTo>
                    <a:cubicBezTo>
                      <a:pt x="484951" y="125339"/>
                      <a:pt x="575339" y="282628"/>
                      <a:pt x="575339" y="461028"/>
                    </a:cubicBezTo>
                    <a:cubicBezTo>
                      <a:pt x="575339" y="639428"/>
                      <a:pt x="484951" y="796717"/>
                      <a:pt x="347471" y="889596"/>
                    </a:cubicBezTo>
                    <a:lnTo>
                      <a:pt x="287671" y="922055"/>
                    </a:lnTo>
                    <a:lnTo>
                      <a:pt x="227868" y="889595"/>
                    </a:lnTo>
                    <a:cubicBezTo>
                      <a:pt x="90389" y="796716"/>
                      <a:pt x="0" y="639427"/>
                      <a:pt x="0" y="461027"/>
                    </a:cubicBezTo>
                    <a:cubicBezTo>
                      <a:pt x="0" y="282627"/>
                      <a:pt x="90389" y="125338"/>
                      <a:pt x="227868" y="32459"/>
                    </a:cubicBezTo>
                    <a:lnTo>
                      <a:pt x="287669" y="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9" name="任意多边形: 形状 38"/>
              <p:cNvSpPr/>
              <p:nvPr/>
            </p:nvSpPr>
            <p:spPr>
              <a:xfrm rot="3515408">
                <a:off x="4207158" y="4643137"/>
                <a:ext cx="180141" cy="288700"/>
              </a:xfrm>
              <a:custGeom>
                <a:avLst/>
                <a:gdLst>
                  <a:gd name="connsiteX0" fmla="*/ 287669 w 575339"/>
                  <a:gd name="connsiteY0" fmla="*/ 0 h 922055"/>
                  <a:gd name="connsiteX1" fmla="*/ 347471 w 575339"/>
                  <a:gd name="connsiteY1" fmla="*/ 32460 h 922055"/>
                  <a:gd name="connsiteX2" fmla="*/ 575339 w 575339"/>
                  <a:gd name="connsiteY2" fmla="*/ 461028 h 922055"/>
                  <a:gd name="connsiteX3" fmla="*/ 347471 w 575339"/>
                  <a:gd name="connsiteY3" fmla="*/ 889596 h 922055"/>
                  <a:gd name="connsiteX4" fmla="*/ 287671 w 575339"/>
                  <a:gd name="connsiteY4" fmla="*/ 922055 h 922055"/>
                  <a:gd name="connsiteX5" fmla="*/ 227868 w 575339"/>
                  <a:gd name="connsiteY5" fmla="*/ 889595 h 922055"/>
                  <a:gd name="connsiteX6" fmla="*/ 0 w 575339"/>
                  <a:gd name="connsiteY6" fmla="*/ 461027 h 922055"/>
                  <a:gd name="connsiteX7" fmla="*/ 227868 w 575339"/>
                  <a:gd name="connsiteY7" fmla="*/ 32459 h 922055"/>
                  <a:gd name="connsiteX8" fmla="*/ 287669 w 575339"/>
                  <a:gd name="connsiteY8" fmla="*/ 0 h 92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339" h="922055">
                    <a:moveTo>
                      <a:pt x="287669" y="0"/>
                    </a:moveTo>
                    <a:lnTo>
                      <a:pt x="347471" y="32460"/>
                    </a:lnTo>
                    <a:cubicBezTo>
                      <a:pt x="484951" y="125339"/>
                      <a:pt x="575339" y="282628"/>
                      <a:pt x="575339" y="461028"/>
                    </a:cubicBezTo>
                    <a:cubicBezTo>
                      <a:pt x="575339" y="639428"/>
                      <a:pt x="484951" y="796717"/>
                      <a:pt x="347471" y="889596"/>
                    </a:cubicBezTo>
                    <a:lnTo>
                      <a:pt x="287671" y="922055"/>
                    </a:lnTo>
                    <a:lnTo>
                      <a:pt x="227868" y="889595"/>
                    </a:lnTo>
                    <a:cubicBezTo>
                      <a:pt x="90389" y="796716"/>
                      <a:pt x="0" y="639427"/>
                      <a:pt x="0" y="461027"/>
                    </a:cubicBezTo>
                    <a:cubicBezTo>
                      <a:pt x="0" y="282627"/>
                      <a:pt x="90389" y="125338"/>
                      <a:pt x="227868" y="32459"/>
                    </a:cubicBezTo>
                    <a:lnTo>
                      <a:pt x="287669" y="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0" name="矩形 39"/>
            <p:cNvSpPr/>
            <p:nvPr/>
          </p:nvSpPr>
          <p:spPr>
            <a:xfrm rot="21096354">
              <a:off x="7640827" y="4760208"/>
              <a:ext cx="2330590" cy="394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40"/>
            <p:cNvSpPr txBox="1"/>
            <p:nvPr/>
          </p:nvSpPr>
          <p:spPr>
            <a:xfrm rot="21064175">
              <a:off x="7687637" y="4825782"/>
              <a:ext cx="2313604" cy="48177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solidFill>
                    <a:schemeClr val="tx1">
                      <a:lumMod val="50000"/>
                      <a:lumOff val="50000"/>
                    </a:schemeClr>
                  </a:solidFill>
                  <a:latin typeface="微软雅黑" panose="020B0503020204020204" charset="-122"/>
                  <a:ea typeface="微软雅黑" panose="020B0503020204020204" charset="-122"/>
                </a:rPr>
                <a:t>GOOD MORING</a:t>
              </a:r>
              <a:endParaRPr lang="zh-CN" altLang="en-US" sz="1400" dirty="0">
                <a:solidFill>
                  <a:schemeClr val="tx1">
                    <a:lumMod val="50000"/>
                    <a:lumOff val="50000"/>
                  </a:schemeClr>
                </a:solidFill>
                <a:latin typeface="微软雅黑" panose="020B0503020204020204" charset="-122"/>
                <a:ea typeface="微软雅黑" panose="020B0503020204020204" charset="-122"/>
              </a:endParaRPr>
            </a:p>
          </p:txBody>
        </p:sp>
        <p:sp>
          <p:nvSpPr>
            <p:cNvPr id="45" name="文本框 44"/>
            <p:cNvSpPr txBox="1"/>
            <p:nvPr/>
          </p:nvSpPr>
          <p:spPr>
            <a:xfrm>
              <a:off x="4007154" y="2144892"/>
              <a:ext cx="5728335" cy="16907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595B5A"/>
                  </a:solidFill>
                  <a:latin typeface="微软雅黑" panose="020B0503020204020204" charset="-122"/>
                  <a:ea typeface="微软雅黑" panose="020B0503020204020204" charset="-122"/>
                </a:rPr>
                <a:t>他（罗翔）在沉默中等待突围，为学、为师、为人；他深知实现正义需要恒久的耐忍、坚定的信心，平静和蔼；他是数次入选“最受本科生欢迎的十位老师”的人气“刑法学小王子”。行走在充满血腥与暴力的刑事司法研究中，却始终保有赤子初心、希望与盼望。</a:t>
              </a:r>
              <a:endParaRPr lang="zh-CN" altLang="en-US" sz="1600" dirty="0">
                <a:solidFill>
                  <a:srgbClr val="595B5A"/>
                </a:solidFill>
                <a:latin typeface="微软雅黑" panose="020B0503020204020204" charset="-122"/>
                <a:ea typeface="微软雅黑" panose="020B0503020204020204" charset="-122"/>
              </a:endParaRPr>
            </a:p>
          </p:txBody>
        </p:sp>
        <p:sp>
          <p:nvSpPr>
            <p:cNvPr id="46" name="文本框 45"/>
            <p:cNvSpPr txBox="1"/>
            <p:nvPr/>
          </p:nvSpPr>
          <p:spPr>
            <a:xfrm>
              <a:off x="6930412" y="3235661"/>
              <a:ext cx="1388165" cy="11068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6600" dirty="0">
                <a:solidFill>
                  <a:srgbClr val="A9D18E"/>
                </a:solidFill>
                <a:latin typeface="微软雅黑" panose="020B0503020204020204" charset="-122"/>
                <a:ea typeface="微软雅黑" panose="020B0503020204020204" charset="-122"/>
              </a:endParaRPr>
            </a:p>
          </p:txBody>
        </p:sp>
        <p:sp>
          <p:nvSpPr>
            <p:cNvPr id="49" name="文本框 48"/>
            <p:cNvSpPr txBox="1"/>
            <p:nvPr/>
          </p:nvSpPr>
          <p:spPr>
            <a:xfrm>
              <a:off x="5542247" y="3596466"/>
              <a:ext cx="1388165" cy="3067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zh-CN" altLang="en-US" sz="1400" spc="300" dirty="0"/>
            </a:p>
          </p:txBody>
        </p:sp>
        <p:sp>
          <p:nvSpPr>
            <p:cNvPr id="51" name="椭圆 50"/>
            <p:cNvSpPr/>
            <p:nvPr/>
          </p:nvSpPr>
          <p:spPr>
            <a:xfrm>
              <a:off x="7483526" y="2103830"/>
              <a:ext cx="118795" cy="118795"/>
            </a:xfrm>
            <a:prstGeom prst="ellipse">
              <a:avLst/>
            </a:prstGeom>
            <a:solidFill>
              <a:srgbClr val="89E1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ntr" presetSubtype="0" fill="hold" grpId="0" nodeType="clickEffect">
                                  <p:stCondLst>
                                    <p:cond delay="0"/>
                                  </p:stCondLst>
                                  <p:childTnLst>
                                    <p:set>
                                      <p:cBhvr>
                                        <p:cTn id="6" dur="12000" fill="hold">
                                          <p:stCondLst>
                                            <p:cond delay="0"/>
                                          </p:stCondLst>
                                        </p:cTn>
                                        <p:tgtEl>
                                          <p:spTgt spid="2"/>
                                        </p:tgtEl>
                                        <p:attrNameLst>
                                          <p:attrName>style.visibility</p:attrName>
                                        </p:attrNameLst>
                                      </p:cBhvr>
                                      <p:to>
                                        <p:strVal val="visible"/>
                                      </p:to>
                                    </p:set>
                                    <p:anim calcmode="lin" valueType="num">
                                      <p:cBhvr>
                                        <p:cTn id="7" dur="12000" fill="hold"/>
                                        <p:tgtEl>
                                          <p:spTgt spid="2"/>
                                        </p:tgtEl>
                                        <p:attrNameLst>
                                          <p:attrName>ppt_x</p:attrName>
                                        </p:attrNameLst>
                                      </p:cBhvr>
                                      <p:tavLst>
                                        <p:tav tm="0">
                                          <p:val>
                                            <p:strVal val="#ppt_x"/>
                                          </p:val>
                                        </p:tav>
                                        <p:tav tm="100000">
                                          <p:val>
                                            <p:strVal val="#ppt_x"/>
                                          </p:val>
                                        </p:tav>
                                      </p:tavLst>
                                    </p:anim>
                                    <p:anim calcmode="lin" valueType="num">
                                      <p:cBhvr>
                                        <p:cTn id="8" dur="12000" fill="hold"/>
                                        <p:tgtEl>
                                          <p:spTgt spid="2"/>
                                        </p:tgtEl>
                                        <p:attrNameLst>
                                          <p:attrName>ppt_y</p:attrName>
                                        </p:attrNameLst>
                                      </p:cBhvr>
                                      <p:tavLst>
                                        <p:tav tm="0">
                                          <p:val>
                                            <p:strVal val="#ppt_y+1"/>
                                          </p:val>
                                        </p:tav>
                                        <p:tav tm="100000">
                                          <p:val>
                                            <p:strVal val="#ppt_y-1"/>
                                          </p:val>
                                        </p:tav>
                                      </p:tavLst>
                                    </p:anim>
                                  </p:childTnLst>
                                </p:cTn>
                              </p:par>
                              <p:par>
                                <p:cTn id="9" presetID="28" presetClass="entr" presetSubtype="0" fill="hold" grpId="0" nodeType="withEffect">
                                  <p:stCondLst>
                                    <p:cond delay="0"/>
                                  </p:stCondLst>
                                  <p:childTnLst>
                                    <p:set>
                                      <p:cBhvr>
                                        <p:cTn id="10" dur="12000" fill="hold">
                                          <p:stCondLst>
                                            <p:cond delay="0"/>
                                          </p:stCondLst>
                                        </p:cTn>
                                        <p:tgtEl>
                                          <p:spTgt spid="4">
                                            <p:txEl>
                                              <p:pRg st="0" end="0"/>
                                            </p:txEl>
                                          </p:spTgt>
                                        </p:tgtEl>
                                        <p:attrNameLst>
                                          <p:attrName>style.visibility</p:attrName>
                                        </p:attrNameLst>
                                      </p:cBhvr>
                                      <p:to>
                                        <p:strVal val="visible"/>
                                      </p:to>
                                    </p:set>
                                    <p:anim calcmode="lin" valueType="num">
                                      <p:cBhvr>
                                        <p:cTn id="11" dur="12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2" dur="12000" fill="hold"/>
                                        <p:tgtEl>
                                          <p:spTgt spid="4">
                                            <p:txEl>
                                              <p:pRg st="0" end="0"/>
                                            </p:txEl>
                                          </p:spTgt>
                                        </p:tgtEl>
                                        <p:attrNameLst>
                                          <p:attrName>ppt_y</p:attrName>
                                        </p:attrNameLst>
                                      </p:cBhvr>
                                      <p:tavLst>
                                        <p:tav tm="0">
                                          <p:val>
                                            <p:strVal val="#ppt_y+1"/>
                                          </p:val>
                                        </p:tav>
                                        <p:tav tm="100000">
                                          <p:val>
                                            <p:strVal val="#ppt_y-1"/>
                                          </p:val>
                                        </p:tav>
                                      </p:tavLst>
                                    </p:anim>
                                  </p:childTnLst>
                                </p:cTn>
                              </p:par>
                              <p:par>
                                <p:cTn id="13" presetID="28" presetClass="entr" presetSubtype="0" fill="hold" grpId="0" nodeType="withEffect">
                                  <p:stCondLst>
                                    <p:cond delay="0"/>
                                  </p:stCondLst>
                                  <p:childTnLst>
                                    <p:set>
                                      <p:cBhvr>
                                        <p:cTn id="14" dur="12000" fill="hold">
                                          <p:stCondLst>
                                            <p:cond delay="0"/>
                                          </p:stCondLst>
                                        </p:cTn>
                                        <p:tgtEl>
                                          <p:spTgt spid="6"/>
                                        </p:tgtEl>
                                        <p:attrNameLst>
                                          <p:attrName>style.visibility</p:attrName>
                                        </p:attrNameLst>
                                      </p:cBhvr>
                                      <p:to>
                                        <p:strVal val="visible"/>
                                      </p:to>
                                    </p:set>
                                    <p:anim calcmode="lin" valueType="num">
                                      <p:cBhvr>
                                        <p:cTn id="15" dur="12000" fill="hold"/>
                                        <p:tgtEl>
                                          <p:spTgt spid="6"/>
                                        </p:tgtEl>
                                        <p:attrNameLst>
                                          <p:attrName>ppt_x</p:attrName>
                                        </p:attrNameLst>
                                      </p:cBhvr>
                                      <p:tavLst>
                                        <p:tav tm="0">
                                          <p:val>
                                            <p:strVal val="#ppt_x"/>
                                          </p:val>
                                        </p:tav>
                                        <p:tav tm="100000">
                                          <p:val>
                                            <p:strVal val="#ppt_x"/>
                                          </p:val>
                                        </p:tav>
                                      </p:tavLst>
                                    </p:anim>
                                    <p:anim calcmode="lin" valueType="num">
                                      <p:cBhvr>
                                        <p:cTn id="16" dur="12000" fill="hold"/>
                                        <p:tgtEl>
                                          <p:spTgt spid="6"/>
                                        </p:tgtEl>
                                        <p:attrNameLst>
                                          <p:attrName>ppt_y</p:attrName>
                                        </p:attrNameLst>
                                      </p:cBhvr>
                                      <p:tavLst>
                                        <p:tav tm="0">
                                          <p:val>
                                            <p:strVal val="#ppt_y+1"/>
                                          </p:val>
                                        </p:tav>
                                        <p:tav tm="100000">
                                          <p:val>
                                            <p:strVal val="#ppt_y-1"/>
                                          </p:val>
                                        </p:tav>
                                      </p:tavLst>
                                    </p:anim>
                                  </p:childTnLst>
                                </p:cTn>
                              </p:par>
                              <p:par>
                                <p:cTn id="17" presetID="28" presetClass="entr" presetSubtype="0" fill="hold" nodeType="withEffect">
                                  <p:stCondLst>
                                    <p:cond delay="0"/>
                                  </p:stCondLst>
                                  <p:childTnLst>
                                    <p:set>
                                      <p:cBhvr>
                                        <p:cTn id="18" dur="12000" fill="hold">
                                          <p:stCondLst>
                                            <p:cond delay="0"/>
                                          </p:stCondLst>
                                        </p:cTn>
                                        <p:tgtEl>
                                          <p:spTgt spid="8"/>
                                        </p:tgtEl>
                                        <p:attrNameLst>
                                          <p:attrName>style.visibility</p:attrName>
                                        </p:attrNameLst>
                                      </p:cBhvr>
                                      <p:to>
                                        <p:strVal val="visible"/>
                                      </p:to>
                                    </p:set>
                                    <p:anim calcmode="lin" valueType="num">
                                      <p:cBhvr>
                                        <p:cTn id="19" dur="12000" fill="hold"/>
                                        <p:tgtEl>
                                          <p:spTgt spid="8"/>
                                        </p:tgtEl>
                                        <p:attrNameLst>
                                          <p:attrName>ppt_x</p:attrName>
                                        </p:attrNameLst>
                                      </p:cBhvr>
                                      <p:tavLst>
                                        <p:tav tm="0">
                                          <p:val>
                                            <p:strVal val="#ppt_x"/>
                                          </p:val>
                                        </p:tav>
                                        <p:tav tm="100000">
                                          <p:val>
                                            <p:strVal val="#ppt_x"/>
                                          </p:val>
                                        </p:tav>
                                      </p:tavLst>
                                    </p:anim>
                                    <p:anim calcmode="lin" valueType="num">
                                      <p:cBhvr>
                                        <p:cTn id="20" dur="12000" fill="hold"/>
                                        <p:tgtEl>
                                          <p:spTgt spid="8"/>
                                        </p:tgtEl>
                                        <p:attrNameLst>
                                          <p:attrName>ppt_y</p:attrName>
                                        </p:attrNameLst>
                                      </p:cBhvr>
                                      <p:tavLst>
                                        <p:tav tm="0">
                                          <p:val>
                                            <p:strVal val="#ppt_y+1"/>
                                          </p:val>
                                        </p:tav>
                                        <p:tav tm="100000">
                                          <p:val>
                                            <p:strVal val="#ppt_y-1"/>
                                          </p:val>
                                        </p:tav>
                                      </p:tavLst>
                                    </p:anim>
                                  </p:childTnLst>
                                </p:cTn>
                              </p:par>
                              <p:par>
                                <p:cTn id="21" presetID="28" presetClass="entr" presetSubtype="0" fill="hold" grpId="0" nodeType="withEffect">
                                  <p:stCondLst>
                                    <p:cond delay="0"/>
                                  </p:stCondLst>
                                  <p:childTnLst>
                                    <p:set>
                                      <p:cBhvr>
                                        <p:cTn id="22" dur="12000" fill="hold">
                                          <p:stCondLst>
                                            <p:cond delay="0"/>
                                          </p:stCondLst>
                                        </p:cTn>
                                        <p:tgtEl>
                                          <p:spTgt spid="12"/>
                                        </p:tgtEl>
                                        <p:attrNameLst>
                                          <p:attrName>style.visibility</p:attrName>
                                        </p:attrNameLst>
                                      </p:cBhvr>
                                      <p:to>
                                        <p:strVal val="visible"/>
                                      </p:to>
                                    </p:set>
                                    <p:anim calcmode="lin" valueType="num">
                                      <p:cBhvr>
                                        <p:cTn id="23" dur="12000" fill="hold"/>
                                        <p:tgtEl>
                                          <p:spTgt spid="12"/>
                                        </p:tgtEl>
                                        <p:attrNameLst>
                                          <p:attrName>ppt_x</p:attrName>
                                        </p:attrNameLst>
                                      </p:cBhvr>
                                      <p:tavLst>
                                        <p:tav tm="0">
                                          <p:val>
                                            <p:strVal val="#ppt_x"/>
                                          </p:val>
                                        </p:tav>
                                        <p:tav tm="100000">
                                          <p:val>
                                            <p:strVal val="#ppt_x"/>
                                          </p:val>
                                        </p:tav>
                                      </p:tavLst>
                                    </p:anim>
                                    <p:anim calcmode="lin" valueType="num">
                                      <p:cBhvr>
                                        <p:cTn id="24" dur="12000" fill="hold"/>
                                        <p:tgtEl>
                                          <p:spTgt spid="12"/>
                                        </p:tgtEl>
                                        <p:attrNameLst>
                                          <p:attrName>ppt_y</p:attrName>
                                        </p:attrNameLst>
                                      </p:cBhvr>
                                      <p:tavLst>
                                        <p:tav tm="0">
                                          <p:val>
                                            <p:strVal val="#ppt_y+1"/>
                                          </p:val>
                                        </p:tav>
                                        <p:tav tm="100000">
                                          <p:val>
                                            <p:strVal val="#ppt_y-1"/>
                                          </p:val>
                                        </p:tav>
                                      </p:tavLst>
                                    </p:anim>
                                  </p:childTnLst>
                                </p:cTn>
                              </p:par>
                              <p:par>
                                <p:cTn id="25" presetID="28" presetClass="entr" presetSubtype="0" fill="hold" nodeType="withEffect">
                                  <p:stCondLst>
                                    <p:cond delay="0"/>
                                  </p:stCondLst>
                                  <p:childTnLst>
                                    <p:set>
                                      <p:cBhvr>
                                        <p:cTn id="26" dur="12000" fill="hold">
                                          <p:stCondLst>
                                            <p:cond delay="0"/>
                                          </p:stCondLst>
                                        </p:cTn>
                                        <p:tgtEl>
                                          <p:spTgt spid="52"/>
                                        </p:tgtEl>
                                        <p:attrNameLst>
                                          <p:attrName>style.visibility</p:attrName>
                                        </p:attrNameLst>
                                      </p:cBhvr>
                                      <p:to>
                                        <p:strVal val="visible"/>
                                      </p:to>
                                    </p:set>
                                    <p:anim calcmode="lin" valueType="num">
                                      <p:cBhvr>
                                        <p:cTn id="27" dur="12000" fill="hold"/>
                                        <p:tgtEl>
                                          <p:spTgt spid="52"/>
                                        </p:tgtEl>
                                        <p:attrNameLst>
                                          <p:attrName>ppt_x</p:attrName>
                                        </p:attrNameLst>
                                      </p:cBhvr>
                                      <p:tavLst>
                                        <p:tav tm="0">
                                          <p:val>
                                            <p:strVal val="#ppt_x"/>
                                          </p:val>
                                        </p:tav>
                                        <p:tav tm="100000">
                                          <p:val>
                                            <p:strVal val="#ppt_x"/>
                                          </p:val>
                                        </p:tav>
                                      </p:tavLst>
                                    </p:anim>
                                    <p:anim calcmode="lin" valueType="num">
                                      <p:cBhvr>
                                        <p:cTn id="28" dur="12000" fill="hold"/>
                                        <p:tgtEl>
                                          <p:spTgt spid="52"/>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图片 4" descr="C:\Users\Kingsoft\Desktop\图片库\卡通\art-close-up-color-159731.jpgart-close-up-color-159731"/>
          <p:cNvPicPr>
            <a:picLocks noChangeAspect="1"/>
          </p:cNvPicPr>
          <p:nvPr>
            <p:custDataLst>
              <p:tags r:id="rId1"/>
            </p:custDataLst>
          </p:nvPr>
        </p:nvPicPr>
        <p:blipFill rotWithShape="1">
          <a:blip r:embed="rId2"/>
          <a:srcRect/>
          <a:stretch>
            <a:fillRect/>
          </a:stretch>
        </p:blipFill>
        <p:spPr>
          <a:xfrm>
            <a:off x="-635" y="0"/>
            <a:ext cx="12192635" cy="5391785"/>
          </a:xfrm>
          <a:prstGeom prst="rect">
            <a:avLst/>
          </a:prstGeom>
        </p:spPr>
      </p:pic>
      <p:sp>
        <p:nvSpPr>
          <p:cNvPr id="2" name="Title 6"/>
          <p:cNvSpPr txBox="1"/>
          <p:nvPr userDrawn="1">
            <p:custDataLst>
              <p:tags r:id="rId3"/>
            </p:custDataLst>
          </p:nvPr>
        </p:nvSpPr>
        <p:spPr>
          <a:xfrm>
            <a:off x="106680" y="134620"/>
            <a:ext cx="10973435" cy="1390015"/>
          </a:xfrm>
          <a:prstGeom prst="rect">
            <a:avLst/>
          </a:prstGeom>
          <a:noFill/>
          <a:ln w="3175">
            <a:noFill/>
            <a:prstDash val="dash"/>
          </a:ln>
        </p:spPr>
        <p:txBody>
          <a:bodyPr wrap="square" lIns="90170" tIns="46990" rIns="90170" bIns="4699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gn="just">
              <a:lnSpc>
                <a:spcPct val="130000"/>
              </a:lnSpc>
              <a:spcAft>
                <a:spcPts val="800"/>
              </a:spcAft>
            </a:pPr>
            <a:r>
              <a:rPr lang="zh-CN" altLang="en-US" sz="2000" b="1" spc="50"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rPr>
              <a:t>自媒体为载体的年轻化文化传播方式，让年轻人可以自由表达自己，有不少人成为中国文化的传播使者。无论是一袭汉服在异国街头经验另一个文化环境的人，还是在艺术之都巴黎奏一曲笙歌悠扬，年轻人利用自媒体前所未有的传播力度，让中国文化向世界“吸粉”。</a:t>
            </a:r>
            <a:endParaRPr lang="zh-CN" altLang="en-US" sz="2000" b="1" spc="50" dirty="0">
              <a:ln w="3175">
                <a:noFill/>
                <a:prstDash val="dash"/>
              </a:ln>
              <a:solidFill>
                <a:schemeClr val="tx1">
                  <a:lumMod val="85000"/>
                  <a:lumOff val="15000"/>
                </a:schemeClr>
              </a:solidFill>
              <a:latin typeface="Arial" panose="020B0604020202020204" pitchFamily="34" charset="0"/>
              <a:ea typeface="微软雅黑" panose="020B0503020204020204" charset="-122"/>
              <a:cs typeface="微软雅黑" panose="020B0503020204020204" charset="-122"/>
            </a:endParaRPr>
          </a:p>
        </p:txBody>
      </p:sp>
      <p:sp>
        <p:nvSpPr>
          <p:cNvPr id="3" name="矩形 2"/>
          <p:cNvSpPr/>
          <p:nvPr/>
        </p:nvSpPr>
        <p:spPr>
          <a:xfrm>
            <a:off x="9678035" y="1652270"/>
            <a:ext cx="1402080" cy="1568450"/>
          </a:xfrm>
          <a:prstGeom prst="rect">
            <a:avLst/>
          </a:prstGeom>
          <a:noFill/>
          <a:ln>
            <a:noFill/>
          </a:ln>
        </p:spPr>
        <p:txBody>
          <a:bodyPr wrap="none" rtlCol="0" anchor="t">
            <a:spAutoFit/>
          </a:bodyPr>
          <a:p>
            <a:pPr algn="ctr"/>
            <a:r>
              <a:rPr lang="zh-CN" altLang="en-US" sz="9600" b="1">
                <a:ln w="9525">
                  <a:solidFill>
                    <a:schemeClr val="bg1"/>
                  </a:solidFill>
                  <a:prstDash val="solid"/>
                </a:ln>
                <a:solidFill>
                  <a:schemeClr val="tx1"/>
                </a:solidFill>
                <a:effectLst>
                  <a:outerShdw blurRad="12700" dist="38100" dir="2700000" algn="tl" rotWithShape="0">
                    <a:schemeClr val="bg1">
                      <a:lumMod val="50000"/>
                    </a:schemeClr>
                  </a:outerShdw>
                </a:effectLst>
              </a:rPr>
              <a:t>？</a:t>
            </a:r>
            <a:endParaRPr lang="zh-CN" altLang="en-US" sz="96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文本框 5"/>
          <p:cNvSpPr txBox="1"/>
          <p:nvPr/>
        </p:nvSpPr>
        <p:spPr>
          <a:xfrm>
            <a:off x="781050" y="5524500"/>
            <a:ext cx="9511030" cy="521970"/>
          </a:xfrm>
          <a:prstGeom prst="rect">
            <a:avLst/>
          </a:prstGeom>
          <a:noFill/>
        </p:spPr>
        <p:txBody>
          <a:bodyPr wrap="square" rtlCol="0">
            <a:spAutoFit/>
          </a:bodyPr>
          <a:p>
            <a:r>
              <a:rPr lang="zh-CN" altLang="en-US" sz="2800" b="1"/>
              <a:t>但不可否认的是，自媒体时代之下也存在着属于它的问题</a:t>
            </a:r>
            <a:endParaRPr lang="zh-CN" altLang="en-US" sz="2800" b="1"/>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ntr" presetSubtype="0" fill="hold" grpId="0" nodeType="clickEffect">
                                  <p:stCondLst>
                                    <p:cond delay="0"/>
                                  </p:stCondLst>
                                  <p:iterate type="lt">
                                    <p:tmPct val="50000"/>
                                  </p:iterate>
                                  <p:childTnLst>
                                    <p:set>
                                      <p:cBhvr>
                                        <p:cTn id="21" dur="1" fill="hold">
                                          <p:stCondLst>
                                            <p:cond delay="0"/>
                                          </p:stCondLst>
                                        </p:cTn>
                                        <p:tgtEl>
                                          <p:spTgt spid="6"/>
                                        </p:tgtEl>
                                        <p:attrNameLst>
                                          <p:attrName>style.visibility</p:attrName>
                                        </p:attrNameLst>
                                      </p:cBhvr>
                                      <p:to>
                                        <p:strVal val="visible"/>
                                      </p:to>
                                    </p:set>
                                    <p:anim calcmode="discrete" valueType="clr">
                                      <p:cBhvr override="childStyle">
                                        <p:cTn id="22"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6"/>
                                        </p:tgtEl>
                                        <p:attrNameLst>
                                          <p:attrName>fillcolor</p:attrName>
                                        </p:attrNameLst>
                                      </p:cBhvr>
                                      <p:tavLst>
                                        <p:tav tm="0">
                                          <p:val>
                                            <p:clrVal>
                                              <a:schemeClr val="accent2"/>
                                            </p:clrVal>
                                          </p:val>
                                        </p:tav>
                                        <p:tav tm="50000">
                                          <p:val>
                                            <p:clrVal>
                                              <a:schemeClr val="hlink"/>
                                            </p:clrVal>
                                          </p:val>
                                        </p:tav>
                                      </p:tavLst>
                                    </p:anim>
                                    <p:set>
                                      <p:cBhvr>
                                        <p:cTn id="24"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Kingsoft\Desktop\图片库\卡通\art-close-up-color-159731.jpgart-close-up-color-159731"/>
          <p:cNvPicPr>
            <a:picLocks noChangeAspect="1"/>
          </p:cNvPicPr>
          <p:nvPr>
            <p:custDataLst>
              <p:tags r:id="rId1"/>
            </p:custDataLst>
          </p:nvPr>
        </p:nvPicPr>
        <p:blipFill rotWithShape="1">
          <a:blip r:embed="rId2">
            <a:clrChange>
              <a:clrFrom>
                <a:srgbClr val="A09591">
                  <a:alpha val="100000"/>
                </a:srgbClr>
              </a:clrFrom>
              <a:clrTo>
                <a:srgbClr val="A09591">
                  <a:alpha val="100000"/>
                  <a:alpha val="0"/>
                </a:srgbClr>
              </a:clrTo>
            </a:clrChange>
          </a:blip>
          <a:srcRect/>
          <a:stretch>
            <a:fillRect/>
          </a:stretch>
        </p:blipFill>
        <p:spPr>
          <a:xfrm>
            <a:off x="108585" y="0"/>
            <a:ext cx="12083415" cy="1832610"/>
          </a:xfrm>
          <a:prstGeom prst="rect">
            <a:avLst/>
          </a:prstGeom>
        </p:spPr>
      </p:pic>
      <p:sp>
        <p:nvSpPr>
          <p:cNvPr id="3" name="标题 2"/>
          <p:cNvSpPr>
            <a:spLocks noGrp="1"/>
          </p:cNvSpPr>
          <p:nvPr>
            <p:ph type="title"/>
            <p:custDataLst>
              <p:tags r:id="rId3"/>
            </p:custDataLst>
          </p:nvPr>
        </p:nvSpPr>
        <p:spPr>
          <a:xfrm>
            <a:off x="623105" y="554510"/>
            <a:ext cx="9626400" cy="723600"/>
          </a:xfrm>
        </p:spPr>
        <p:txBody>
          <a:bodyPr>
            <a:normAutofit/>
          </a:bodyPr>
          <a:lstStyle/>
          <a:p>
            <a:r>
              <a:rPr lang="zh-CN" altLang="zh-CN" dirty="0"/>
              <a:t>暴走漫画侮辱董存瑞、叶挺</a:t>
            </a:r>
            <a:endParaRPr lang="zh-CN" altLang="zh-CN" dirty="0"/>
          </a:p>
        </p:txBody>
      </p:sp>
      <p:sp>
        <p:nvSpPr>
          <p:cNvPr id="4" name="内容占位符 3"/>
          <p:cNvSpPr>
            <a:spLocks noGrp="1"/>
          </p:cNvSpPr>
          <p:nvPr>
            <p:ph sz="quarter" idx="13"/>
            <p:custDataLst>
              <p:tags r:id="rId4"/>
            </p:custDataLst>
          </p:nvPr>
        </p:nvSpPr>
        <p:spPr>
          <a:xfrm>
            <a:off x="300355" y="1505585"/>
            <a:ext cx="11508740" cy="5060950"/>
          </a:xfrm>
        </p:spPr>
        <p:txBody>
          <a:bodyPr/>
          <a:lstStyle/>
          <a:p>
            <a:pPr marL="0" indent="0">
              <a:buNone/>
            </a:pPr>
            <a:r>
              <a:rPr lang="zh-CN" altLang="en-US" sz="1800"/>
              <a:t>2018年5月8日，“暴走漫画”在“今日头条”等平台发布了一段58秒长，含有戏谑董存瑞烈士和叶挺烈士内容的短视频，其中含有对烈士侮辱性质的台词。在这则视频中，王尼玛将为炸毁敌人碉堡英勇牺牲的董存瑞烈士戏谑为“八分堡”（一种汉堡），还将叶挺烈士在狱中的作品《囚歌》篡改，加入了低俗下流的语言。该短片播出后，受到众多网友的强烈谴责。</a:t>
            </a:r>
            <a:endParaRPr lang="zh-CN" altLang="en-US" sz="1800"/>
          </a:p>
          <a:p>
            <a:pPr marL="0" indent="0">
              <a:buNone/>
            </a:pPr>
            <a:r>
              <a:rPr lang="zh-CN" altLang="en-US" sz="1800"/>
              <a:t>暴走漫画作为面向公众的节目，在公共场所侮辱革命先辈的言论无疑是无法原谅的，归根到底，是作为自媒体的他们失去了对革命先辈的敬畏，他们想要依靠侮辱名人博取广告流量，但这种做法无疑是自取灭亡，尤其是在英烈保护法颁布之后的关键节点出现这样的错误行为，实在是不可理喻在这流量为王的时代，自媒体们绞尽脑汁来制造爆款，渴望透过流量赚钱,甚至不惜制造矛盾、炒作名人、传播谣言及剽窃内容，以及通过雇佣水军等形式来为自己增加曝光度，但这一切都应该存在一个底线，我们不能接受自媒体以自身利益为出发点，肆意地违反群众心中的道德准则。而暴走漫画的行为正是全力追求流量的表现，但毫无疑问的是，他们也触犯到了群众的底线，因此，暴走漫画也失去了自己的群众基础，告别了历史舞台，这是他们心中唯有流量，没有敬畏之心的必然结果。</a:t>
            </a:r>
            <a:endParaRPr lang="zh-CN" altLang="en-US" sz="1800"/>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6"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9" presetClass="entr" presetSubtype="0" decel="10000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p:cTn id="14"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4">
                                            <p:txEl>
                                              <p:pRg st="0" end="0"/>
                                            </p:txEl>
                                          </p:spTgt>
                                        </p:tgtEl>
                                        <p:attrNameLst>
                                          <p:attrName>ppt_h</p:attrName>
                                        </p:attrNameLst>
                                      </p:cBhvr>
                                      <p:tavLst>
                                        <p:tav tm="0">
                                          <p:val>
                                            <p:fltVal val="0"/>
                                          </p:val>
                                        </p:tav>
                                        <p:tav tm="100000">
                                          <p:val>
                                            <p:strVal val="#ppt_h"/>
                                          </p:val>
                                        </p:tav>
                                      </p:tavLst>
                                    </p:anim>
                                    <p:anim calcmode="lin" valueType="num">
                                      <p:cBhvr>
                                        <p:cTn id="16" dur="500" fill="hold"/>
                                        <p:tgtEl>
                                          <p:spTgt spid="4">
                                            <p:txEl>
                                              <p:pRg st="0" end="0"/>
                                            </p:txEl>
                                          </p:spTgt>
                                        </p:tgtEl>
                                        <p:attrNameLst>
                                          <p:attrName>style.rotation</p:attrName>
                                        </p:attrNameLst>
                                      </p:cBhvr>
                                      <p:tavLst>
                                        <p:tav tm="0">
                                          <p:val>
                                            <p:fltVal val="360"/>
                                          </p:val>
                                        </p:tav>
                                        <p:tav tm="100000">
                                          <p:val>
                                            <p:fltVal val="0"/>
                                          </p:val>
                                        </p:tav>
                                      </p:tavLst>
                                    </p:anim>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9" presetClass="entr" presetSubtype="0" decel="10000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 calcmode="lin" valueType="num">
                                      <p:cBhvr>
                                        <p:cTn id="22"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3" dur="500" fill="hold"/>
                                        <p:tgtEl>
                                          <p:spTgt spid="4">
                                            <p:txEl>
                                              <p:pRg st="1" end="1"/>
                                            </p:txEl>
                                          </p:spTgt>
                                        </p:tgtEl>
                                        <p:attrNameLst>
                                          <p:attrName>ppt_h</p:attrName>
                                        </p:attrNameLst>
                                      </p:cBhvr>
                                      <p:tavLst>
                                        <p:tav tm="0">
                                          <p:val>
                                            <p:fltVal val="0"/>
                                          </p:val>
                                        </p:tav>
                                        <p:tav tm="100000">
                                          <p:val>
                                            <p:strVal val="#ppt_h"/>
                                          </p:val>
                                        </p:tav>
                                      </p:tavLst>
                                    </p:anim>
                                    <p:anim calcmode="lin" valueType="num">
                                      <p:cBhvr>
                                        <p:cTn id="24" dur="500" fill="hold"/>
                                        <p:tgtEl>
                                          <p:spTgt spid="4">
                                            <p:txEl>
                                              <p:pRg st="1" end="1"/>
                                            </p:txEl>
                                          </p:spTgt>
                                        </p:tgtEl>
                                        <p:attrNameLst>
                                          <p:attrName>style.rotation</p:attrName>
                                        </p:attrNameLst>
                                      </p:cBhvr>
                                      <p:tavLst>
                                        <p:tav tm="0">
                                          <p:val>
                                            <p:fltVal val="360"/>
                                          </p:val>
                                        </p:tav>
                                        <p:tav tm="100000">
                                          <p:val>
                                            <p:fltVal val="0"/>
                                          </p:val>
                                        </p:tav>
                                      </p:tavLst>
                                    </p:anim>
                                    <p:animEffect transition="in" filter="fade">
                                      <p:cBhvr>
                                        <p:cTn id="2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3" grpId="3"/>
      <p:bldP spid="3" grpId="4"/>
      <p:bldP spid="3" grpId="5"/>
      <p:bldP spid="3" grpId="6"/>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内容占位符 2" descr="图片3"/>
          <p:cNvPicPr>
            <a:picLocks noGrp="1" noChangeAspect="1"/>
          </p:cNvPicPr>
          <p:nvPr>
            <p:ph sz="quarter" idx="13"/>
            <p:custDataLst>
              <p:tags r:id="rId1"/>
            </p:custDataLst>
          </p:nvPr>
        </p:nvPicPr>
        <p:blipFill>
          <a:blip r:embed="rId2"/>
          <a:stretch>
            <a:fillRect/>
          </a:stretch>
        </p:blipFill>
        <p:spPr>
          <a:xfrm>
            <a:off x="962025" y="0"/>
            <a:ext cx="10102850" cy="2209165"/>
          </a:xfrm>
          <a:prstGeom prst="rect">
            <a:avLst/>
          </a:prstGeom>
        </p:spPr>
      </p:pic>
      <p:sp>
        <p:nvSpPr>
          <p:cNvPr id="5" name="标题 4"/>
          <p:cNvSpPr>
            <a:spLocks noGrp="1"/>
          </p:cNvSpPr>
          <p:nvPr>
            <p:ph type="title"/>
            <p:custDataLst>
              <p:tags r:id="rId3"/>
            </p:custDataLst>
          </p:nvPr>
        </p:nvSpPr>
        <p:spPr/>
        <p:txBody>
          <a:bodyPr>
            <a:noAutofit/>
          </a:bodyPr>
          <a:lstStyle/>
          <a:p>
            <a:r>
              <a:rPr lang="zh-CN" altLang="zh-CN" sz="3600">
                <a:solidFill>
                  <a:schemeClr val="accent1"/>
                </a:solidFill>
                <a:effectLst>
                  <a:outerShdw blurRad="38100" dist="38100" dir="2700000" algn="tl">
                    <a:srgbClr val="000000">
                      <a:alpha val="43137"/>
                    </a:srgbClr>
                  </a:outerShdw>
                </a:effectLst>
              </a:rPr>
              <a:t>网友“辣笔小球”诋毁5名卫国戍边英雄</a:t>
            </a:r>
            <a:endParaRPr lang="zh-CN" altLang="zh-CN" sz="3600">
              <a:solidFill>
                <a:schemeClr val="accent1"/>
              </a:solidFill>
              <a:effectLst>
                <a:outerShdw blurRad="38100" dist="38100" dir="2700000" algn="tl">
                  <a:srgbClr val="000000">
                    <a:alpha val="43137"/>
                  </a:srgbClr>
                </a:outerShdw>
              </a:effectLst>
            </a:endParaRPr>
          </a:p>
        </p:txBody>
      </p:sp>
      <p:sp>
        <p:nvSpPr>
          <p:cNvPr id="7" name="文本占位符 6"/>
          <p:cNvSpPr>
            <a:spLocks noGrp="1"/>
          </p:cNvSpPr>
          <p:nvPr>
            <p:ph type="body" sz="quarter" idx="14"/>
            <p:custDataLst>
              <p:tags r:id="rId4"/>
            </p:custDataLst>
          </p:nvPr>
        </p:nvSpPr>
        <p:spPr>
          <a:xfrm>
            <a:off x="593725" y="2208530"/>
            <a:ext cx="11001375" cy="4650105"/>
          </a:xfrm>
        </p:spPr>
        <p:txBody>
          <a:bodyPr/>
          <a:lstStyle/>
          <a:p>
            <a:r>
              <a:rPr lang="zh-CN" altLang="en-US" sz="1800"/>
              <a:t>“宁肯高原埋忠骨，绝不丢失一寸土。”2020年6月，面对印军越线挑衅和蓄谋攻击，我戍边官兵殊死搏斗，坚决捍卫祖国领土和主权完整。在激烈的中印边境斗争过程中，团长祁发宝身负重伤，营长陈红军以及战士陈祥榕、肖思远、王焯冉英勇牺牲。</a:t>
            </a:r>
            <a:endParaRPr lang="zh-CN" altLang="en-US" sz="1800"/>
          </a:p>
          <a:p>
            <a:r>
              <a:rPr lang="zh-CN" altLang="en-US" sz="1800"/>
              <a:t>前不久，这5位卫国戍边官兵的英雄事迹首次被披露，感动了无数国人，更有由衷致敬“他们是为我而死”的话题登上微博热搜。然而，微博名为“辣笔小球”的账号却在微博上发出了“刺耳”的声音。他先后发布两条信息，诋毁英烈，妄称“阵亡的不仅仅只有4人”，贬低、嘲讽在边境斗争中身负重伤的团长祁发宝，造成恶劣社会影响。事实上，团长祁发宝是顶在最前面被敌人围攻的一个；而且，团里的规定便是“对峙时干部站前边、战士站后边”。</a:t>
            </a:r>
            <a:endParaRPr lang="zh-CN" altLang="en-US" sz="1800"/>
          </a:p>
          <a:p>
            <a:r>
              <a:rPr lang="zh-CN" altLang="en-US" sz="1800"/>
              <a:t>戍边英雄们的深明大义令人动容，“辣笔小球”却对这些公开信息统统选择无视，随意想象编造情节，发表不靠谱言论。</a:t>
            </a:r>
            <a:endParaRPr lang="zh-CN" altLang="en-US" sz="1800"/>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 calcmode="lin" valueType="num">
                                      <p:cBhvr>
                                        <p:cTn id="20"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21"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 calcmode="lin" valueType="num">
                                      <p:cBhvr>
                                        <p:cTn id="27"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29"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613905" y="192555"/>
            <a:ext cx="10976400" cy="626400"/>
          </a:xfrm>
        </p:spPr>
        <p:txBody>
          <a:bodyPr>
            <a:normAutofit fontScale="90000"/>
          </a:bodyPr>
          <a:lstStyle/>
          <a:p>
            <a:r>
              <a:rPr lang="zh-CN" altLang="en-US">
                <a:sym typeface="+mn-ea"/>
              </a:rPr>
              <a:t>统计数据</a:t>
            </a:r>
            <a:br>
              <a:rPr lang="zh-CN" altLang="en-US"/>
            </a:br>
            <a:endParaRPr lang="zh-CN" altLang="en-US"/>
          </a:p>
        </p:txBody>
      </p:sp>
      <p:sp>
        <p:nvSpPr>
          <p:cNvPr id="6" name="文本占位符 5"/>
          <p:cNvSpPr>
            <a:spLocks noGrp="1"/>
          </p:cNvSpPr>
          <p:nvPr>
            <p:ph type="body" sz="quarter" idx="13"/>
            <p:custDataLst>
              <p:tags r:id="rId2"/>
            </p:custDataLst>
          </p:nvPr>
        </p:nvSpPr>
        <p:spPr>
          <a:xfrm>
            <a:off x="602475" y="643600"/>
            <a:ext cx="10975975" cy="828000"/>
          </a:xfrm>
        </p:spPr>
        <p:txBody>
          <a:bodyPr>
            <a:noAutofit/>
          </a:bodyPr>
          <a:lstStyle/>
          <a:p>
            <a:pPr marL="0" indent="0" algn="l">
              <a:buNone/>
            </a:pPr>
            <a:r>
              <a:rPr lang="zh-CN" altLang="en-US" sz="2000"/>
              <a:t>我们通过问卷形式对浙江大学本科生进行了网上抽样调查。通过群发问卷的形式，共收到390个样本，样本数量充足，答案分布趋势明显，男女比例大致符合浙江大学本科生男女比例。因此，统计数据是可靠的。</a:t>
            </a:r>
            <a:endParaRPr lang="zh-CN" altLang="en-US" sz="2000"/>
          </a:p>
        </p:txBody>
      </p:sp>
      <p:pic>
        <p:nvPicPr>
          <p:cNvPr id="8" name="图片 7"/>
          <p:cNvPicPr>
            <a:picLocks noChangeAspect="1"/>
          </p:cNvPicPr>
          <p:nvPr/>
        </p:nvPicPr>
        <p:blipFill>
          <a:blip r:embed="rId3"/>
          <a:stretch>
            <a:fillRect/>
          </a:stretch>
        </p:blipFill>
        <p:spPr>
          <a:xfrm>
            <a:off x="0" y="2675890"/>
            <a:ext cx="4864735" cy="4182110"/>
          </a:xfrm>
          <a:prstGeom prst="rect">
            <a:avLst/>
          </a:prstGeom>
        </p:spPr>
      </p:pic>
      <p:pic>
        <p:nvPicPr>
          <p:cNvPr id="9" name="图片 8"/>
          <p:cNvPicPr>
            <a:picLocks noChangeAspect="1"/>
          </p:cNvPicPr>
          <p:nvPr/>
        </p:nvPicPr>
        <p:blipFill>
          <a:blip r:embed="rId4"/>
          <a:stretch>
            <a:fillRect/>
          </a:stretch>
        </p:blipFill>
        <p:spPr>
          <a:xfrm>
            <a:off x="6939280" y="2675890"/>
            <a:ext cx="5252720" cy="4175125"/>
          </a:xfrm>
          <a:prstGeom prst="rect">
            <a:avLst/>
          </a:prstGeom>
        </p:spPr>
      </p:pic>
      <p:sp>
        <p:nvSpPr>
          <p:cNvPr id="10" name="文本框 9"/>
          <p:cNvSpPr txBox="1"/>
          <p:nvPr/>
        </p:nvSpPr>
        <p:spPr>
          <a:xfrm>
            <a:off x="8124190" y="2840355"/>
            <a:ext cx="3221355" cy="368300"/>
          </a:xfrm>
          <a:prstGeom prst="rect">
            <a:avLst/>
          </a:prstGeom>
          <a:noFill/>
        </p:spPr>
        <p:txBody>
          <a:bodyPr wrap="square" rtlCol="0">
            <a:spAutoFit/>
          </a:bodyPr>
          <a:p>
            <a:r>
              <a:rPr lang="zh-CN" altLang="en-US"/>
              <a:t>关注的自媒体博主领域</a:t>
            </a:r>
            <a:endParaRPr lang="zh-CN" altLang="en-US"/>
          </a:p>
        </p:txBody>
      </p:sp>
      <p:pic>
        <p:nvPicPr>
          <p:cNvPr id="11" name="图片 10"/>
          <p:cNvPicPr>
            <a:picLocks noChangeAspect="1"/>
          </p:cNvPicPr>
          <p:nvPr/>
        </p:nvPicPr>
        <p:blipFill>
          <a:blip r:embed="rId5"/>
          <a:stretch>
            <a:fillRect/>
          </a:stretch>
        </p:blipFill>
        <p:spPr>
          <a:xfrm>
            <a:off x="0" y="2675890"/>
            <a:ext cx="6289040" cy="4182745"/>
          </a:xfrm>
          <a:prstGeom prst="rect">
            <a:avLst/>
          </a:prstGeom>
        </p:spPr>
      </p:pic>
      <p:sp>
        <p:nvSpPr>
          <p:cNvPr id="13" name="文本框 12"/>
          <p:cNvSpPr txBox="1"/>
          <p:nvPr/>
        </p:nvSpPr>
        <p:spPr>
          <a:xfrm>
            <a:off x="727710" y="3544570"/>
            <a:ext cx="613410" cy="2955925"/>
          </a:xfrm>
          <a:prstGeom prst="rect">
            <a:avLst/>
          </a:prstGeom>
          <a:noFill/>
        </p:spPr>
        <p:txBody>
          <a:bodyPr vert="eaVert" wrap="square" rtlCol="0">
            <a:spAutoFit/>
          </a:bodyPr>
          <a:p>
            <a:r>
              <a:rPr lang="zh-CN" altLang="en-US" sz="2800">
                <a:latin typeface="华文琥珀" panose="02010800040101010101" charset="-122"/>
                <a:ea typeface="华文琥珀" panose="02010800040101010101" charset="-122"/>
              </a:rPr>
              <a:t>自媒体的影响</a:t>
            </a:r>
            <a:endParaRPr lang="zh-CN" altLang="en-US" sz="2800">
              <a:latin typeface="华文琥珀" panose="02010800040101010101" charset="-122"/>
              <a:ea typeface="华文琥珀" panose="02010800040101010101" charset="-122"/>
            </a:endParaRPr>
          </a:p>
        </p:txBody>
      </p:sp>
      <p:pic>
        <p:nvPicPr>
          <p:cNvPr id="14" name="图片 13"/>
          <p:cNvPicPr>
            <a:picLocks noChangeAspect="1"/>
          </p:cNvPicPr>
          <p:nvPr/>
        </p:nvPicPr>
        <p:blipFill>
          <a:blip r:embed="rId6"/>
          <a:stretch>
            <a:fillRect/>
          </a:stretch>
        </p:blipFill>
        <p:spPr>
          <a:xfrm>
            <a:off x="6939915" y="2678430"/>
            <a:ext cx="5303520" cy="4172585"/>
          </a:xfrm>
          <a:prstGeom prst="rect">
            <a:avLst/>
          </a:prstGeom>
        </p:spPr>
      </p:pic>
      <p:sp>
        <p:nvSpPr>
          <p:cNvPr id="15" name="文本框 14"/>
          <p:cNvSpPr txBox="1"/>
          <p:nvPr/>
        </p:nvSpPr>
        <p:spPr>
          <a:xfrm>
            <a:off x="8925560" y="2967355"/>
            <a:ext cx="3266440" cy="398780"/>
          </a:xfrm>
          <a:prstGeom prst="rect">
            <a:avLst/>
          </a:prstGeom>
          <a:noFill/>
        </p:spPr>
        <p:txBody>
          <a:bodyPr wrap="square" rtlCol="0">
            <a:spAutoFit/>
          </a:bodyPr>
          <a:p>
            <a:r>
              <a:rPr lang="zh-CN" altLang="en-US" sz="2000">
                <a:latin typeface="华文琥珀" panose="02010800040101010101" charset="-122"/>
                <a:ea typeface="华文琥珀" panose="02010800040101010101" charset="-122"/>
              </a:rPr>
              <a:t>对自媒体上观点分歧的态度</a:t>
            </a:r>
            <a:endParaRPr lang="zh-CN" altLang="en-US" sz="2000">
              <a:latin typeface="华文琥珀" panose="02010800040101010101" charset="-122"/>
              <a:ea typeface="华文琥珀" panose="02010800040101010101" charset="-122"/>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strips(downLeft)">
                                      <p:cBhvr>
                                        <p:cTn id="13" dur="500"/>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 calcmode="lin" valueType="num">
                                      <p:cBhvr additive="base">
                                        <p:cTn id="2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5">
                                            <p:txEl>
                                              <p:pRg st="0" end="0"/>
                                            </p:txEl>
                                          </p:spTgt>
                                        </p:tgtEl>
                                        <p:attrNameLst>
                                          <p:attrName>style.visibility</p:attrName>
                                        </p:attrNameLst>
                                      </p:cBhvr>
                                      <p:to>
                                        <p:strVal val="visible"/>
                                      </p:to>
                                    </p:set>
                                    <p:anim calcmode="lin" valueType="num">
                                      <p:cBhvr additive="base">
                                        <p:cTn id="44"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ppt_x"/>
                                          </p:val>
                                        </p:tav>
                                        <p:tav tm="100000">
                                          <p:val>
                                            <p:strVal val="#ppt_x"/>
                                          </p:val>
                                        </p:tav>
                                      </p:tavLst>
                                    </p:anim>
                                    <p:anim calcmode="lin" valueType="num">
                                      <p:cBhvr additive="base">
                                        <p:cTn id="4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882" y="131449"/>
            <a:ext cx="10852237" cy="441964"/>
          </a:xfrm>
        </p:spPr>
        <p:txBody>
          <a:bodyPr>
            <a:noAutofit/>
          </a:bodyPr>
          <a:p>
            <a:pPr algn="ctr"/>
            <a:r>
              <a:rPr lang="zh-CN" altLang="en-US" sz="4400"/>
              <a:t>自媒体是一把双刃剑</a:t>
            </a:r>
            <a:endParaRPr lang="zh-CN" altLang="en-US" sz="4400"/>
          </a:p>
        </p:txBody>
      </p:sp>
      <p:sp>
        <p:nvSpPr>
          <p:cNvPr id="3" name="内容占位符 2"/>
          <p:cNvSpPr>
            <a:spLocks noGrp="1"/>
          </p:cNvSpPr>
          <p:nvPr>
            <p:ph idx="1"/>
          </p:nvPr>
        </p:nvSpPr>
        <p:spPr>
          <a:xfrm>
            <a:off x="669925" y="952500"/>
            <a:ext cx="10852150" cy="3091180"/>
          </a:xfrm>
        </p:spPr>
        <p:txBody>
          <a:bodyPr>
            <a:noAutofit/>
          </a:bodyPr>
          <a:p>
            <a:pPr marL="0" indent="0">
              <a:buNone/>
            </a:pPr>
            <a:r>
              <a:rPr lang="zh-CN" altLang="en-US" sz="2400"/>
              <a:t>由此，我们认为，自媒体的正面影响主要由以下几个因素组成：</a:t>
            </a:r>
            <a:endParaRPr lang="zh-CN" altLang="en-US" sz="2400"/>
          </a:p>
          <a:p>
            <a:pPr marL="0" indent="0">
              <a:buNone/>
            </a:pPr>
            <a:r>
              <a:rPr lang="zh-CN" altLang="en-US" sz="2400"/>
              <a:t>（1）方便即时获取需要的信息。</a:t>
            </a:r>
            <a:endParaRPr lang="zh-CN" altLang="en-US" sz="2400"/>
          </a:p>
          <a:p>
            <a:pPr marL="0" indent="0">
              <a:buNone/>
            </a:pPr>
            <a:r>
              <a:rPr lang="zh-CN" altLang="en-US" sz="2400"/>
              <a:t>（2）涉猎自己领域之外的东西，接触到在日常生活中不知道的一些东西，满足好奇感。</a:t>
            </a:r>
            <a:endParaRPr lang="zh-CN" altLang="en-US" sz="2400"/>
          </a:p>
          <a:p>
            <a:pPr marL="0" indent="0">
              <a:buNone/>
            </a:pPr>
            <a:r>
              <a:rPr lang="zh-CN" altLang="en-US" sz="2400"/>
              <a:t>（3）给那些自媒体运营者们带来了金钱和名望，成为现代草根逆袭的快捷途径。</a:t>
            </a:r>
            <a:endParaRPr lang="zh-CN" altLang="en-US" sz="2400"/>
          </a:p>
          <a:p>
            <a:pPr marL="0" indent="0">
              <a:buNone/>
            </a:pPr>
            <a:r>
              <a:rPr lang="zh-CN" altLang="en-US" sz="2400"/>
              <a:t>（4）不会有过多的框架束缚，在内容生产上，虽然缺少专业把关人的编审，但同时也使得内容更加贴近生活、</a:t>
            </a:r>
            <a:r>
              <a:rPr lang="en-US" altLang="zh-CN" sz="2400"/>
              <a:t>       </a:t>
            </a:r>
            <a:r>
              <a:rPr lang="zh-CN" altLang="en-US" sz="2400"/>
              <a:t>贴近更多人的理解范围之内。</a:t>
            </a:r>
            <a:endParaRPr lang="zh-CN" altLang="en-US" sz="2400"/>
          </a:p>
          <a:p>
            <a:pPr marL="0" indent="0">
              <a:buNone/>
            </a:pPr>
            <a:r>
              <a:rPr lang="zh-CN" altLang="en-US" sz="2400"/>
              <a:t>（5）对某些特殊事件的还原，草根当事人的声音有时会比传统主流媒体更加有信服力和号召力。</a:t>
            </a:r>
            <a:endParaRPr lang="zh-CN" altLang="en-US" sz="2400"/>
          </a:p>
          <a:p>
            <a:endParaRPr lang="zh-CN" altLang="en-US" sz="2400"/>
          </a:p>
        </p:txBody>
      </p:sp>
      <p:sp>
        <p:nvSpPr>
          <p:cNvPr id="4" name="文本框 3"/>
          <p:cNvSpPr txBox="1"/>
          <p:nvPr/>
        </p:nvSpPr>
        <p:spPr>
          <a:xfrm>
            <a:off x="460375" y="1036955"/>
            <a:ext cx="11061700" cy="5262245"/>
          </a:xfrm>
          <a:prstGeom prst="rect">
            <a:avLst/>
          </a:prstGeom>
          <a:noFill/>
        </p:spPr>
        <p:txBody>
          <a:bodyPr wrap="square" rtlCol="0">
            <a:spAutoFit/>
          </a:bodyPr>
          <a:p>
            <a:r>
              <a:rPr lang="zh-CN" altLang="en-US" sz="2800"/>
              <a:t>负面影响主要由以下因素造成：</a:t>
            </a:r>
            <a:endParaRPr lang="zh-CN" altLang="en-US" sz="2800"/>
          </a:p>
          <a:p>
            <a:r>
              <a:rPr lang="zh-CN" altLang="en-US" sz="2800"/>
              <a:t>（1）门槛太低，人人皆可自媒体，从而导致了太多人只注重标题不注重质量，缺乏约束和监管，有些作品甚至走向极端，误导性极强，毒害观看者认知。</a:t>
            </a:r>
            <a:endParaRPr lang="zh-CN" altLang="en-US" sz="2800"/>
          </a:p>
          <a:p>
            <a:r>
              <a:rPr lang="zh-CN" altLang="en-US" sz="2800"/>
              <a:t>（2）每个人都可以在互联网上发表自己的思想，所以现在好的思想不好的思想传播速度都非常之快，给意识形态的把控带来了挑战。</a:t>
            </a:r>
            <a:endParaRPr lang="zh-CN" altLang="en-US" sz="2800"/>
          </a:p>
          <a:p>
            <a:r>
              <a:rPr lang="zh-CN" altLang="en-US" sz="2800"/>
              <a:t>（3）缺少“把关人”的条件下容易造成更多虚假信息的泛滥，自媒体的质量和可信度在某种程度上取决于其内容创作者的立场（包括道德水准、职业操守、身份等）。</a:t>
            </a:r>
            <a:endParaRPr lang="zh-CN" altLang="en-US" sz="2800"/>
          </a:p>
          <a:p>
            <a:endParaRPr lang="zh-CN" altLang="en-US" sz="2800"/>
          </a:p>
          <a:p>
            <a:r>
              <a:rPr lang="zh-CN" altLang="en-US" sz="2800"/>
              <a:t>但是在反思自媒体内容质量和可信度不高的情况下作为受众的我们，更多的是需要提升自己的媒介素养，学会甄别。</a:t>
            </a:r>
            <a:endParaRPr lang="zh-CN" altLang="en-US" sz="28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xit" presetSubtype="4" fill="hold" nodeType="clickEffect">
                                  <p:stCondLst>
                                    <p:cond delay="0"/>
                                  </p:stCondLst>
                                  <p:childTnLst>
                                    <p:animEffect transition="out" filter="wipe(down)">
                                      <p:cBhvr>
                                        <p:cTn id="32" dur="500"/>
                                        <p:tgtEl>
                                          <p:spTgt spid="3">
                                            <p:txEl>
                                              <p:pRg st="0" end="0"/>
                                            </p:txEl>
                                          </p:spTgt>
                                        </p:tgtEl>
                                      </p:cBhvr>
                                    </p:animEffect>
                                    <p:set>
                                      <p:cBhvr>
                                        <p:cTn id="33" dur="1" fill="hold">
                                          <p:stCondLst>
                                            <p:cond delay="499"/>
                                          </p:stCondLst>
                                        </p:cTn>
                                        <p:tgtEl>
                                          <p:spTgt spid="3">
                                            <p:txEl>
                                              <p:pRg st="0" end="0"/>
                                            </p:txEl>
                                          </p:spTgt>
                                        </p:tgtEl>
                                        <p:attrNameLst>
                                          <p:attrName>style.visibility</p:attrName>
                                        </p:attrNameLst>
                                      </p:cBhvr>
                                      <p:to>
                                        <p:strVal val="hidden"/>
                                      </p:to>
                                    </p:set>
                                  </p:childTnLst>
                                </p:cTn>
                              </p:par>
                              <p:par>
                                <p:cTn id="34" presetID="22" presetClass="exit" presetSubtype="4" fill="hold" nodeType="withEffect">
                                  <p:stCondLst>
                                    <p:cond delay="0"/>
                                  </p:stCondLst>
                                  <p:childTnLst>
                                    <p:animEffect transition="out" filter="wipe(down)">
                                      <p:cBhvr>
                                        <p:cTn id="35" dur="500"/>
                                        <p:tgtEl>
                                          <p:spTgt spid="3">
                                            <p:txEl>
                                              <p:pRg st="1" end="1"/>
                                            </p:txEl>
                                          </p:spTgt>
                                        </p:tgtEl>
                                      </p:cBhvr>
                                    </p:animEffect>
                                    <p:set>
                                      <p:cBhvr>
                                        <p:cTn id="36" dur="1" fill="hold">
                                          <p:stCondLst>
                                            <p:cond delay="499"/>
                                          </p:stCondLst>
                                        </p:cTn>
                                        <p:tgtEl>
                                          <p:spTgt spid="3">
                                            <p:txEl>
                                              <p:pRg st="1" end="1"/>
                                            </p:txEl>
                                          </p:spTgt>
                                        </p:tgtEl>
                                        <p:attrNameLst>
                                          <p:attrName>style.visibility</p:attrName>
                                        </p:attrNameLst>
                                      </p:cBhvr>
                                      <p:to>
                                        <p:strVal val="hidden"/>
                                      </p:to>
                                    </p:set>
                                  </p:childTnLst>
                                </p:cTn>
                              </p:par>
                              <p:par>
                                <p:cTn id="37" presetID="22" presetClass="exit" presetSubtype="4" fill="hold" nodeType="withEffect">
                                  <p:stCondLst>
                                    <p:cond delay="0"/>
                                  </p:stCondLst>
                                  <p:childTnLst>
                                    <p:animEffect transition="out" filter="wipe(down)">
                                      <p:cBhvr>
                                        <p:cTn id="38" dur="500"/>
                                        <p:tgtEl>
                                          <p:spTgt spid="3">
                                            <p:txEl>
                                              <p:pRg st="2" end="2"/>
                                            </p:txEl>
                                          </p:spTgt>
                                        </p:tgtEl>
                                      </p:cBhvr>
                                    </p:animEffect>
                                    <p:set>
                                      <p:cBhvr>
                                        <p:cTn id="39" dur="1" fill="hold">
                                          <p:stCondLst>
                                            <p:cond delay="499"/>
                                          </p:stCondLst>
                                        </p:cTn>
                                        <p:tgtEl>
                                          <p:spTgt spid="3">
                                            <p:txEl>
                                              <p:pRg st="2" end="2"/>
                                            </p:txEl>
                                          </p:spTgt>
                                        </p:tgtEl>
                                        <p:attrNameLst>
                                          <p:attrName>style.visibility</p:attrName>
                                        </p:attrNameLst>
                                      </p:cBhvr>
                                      <p:to>
                                        <p:strVal val="hidden"/>
                                      </p:to>
                                    </p:set>
                                  </p:childTnLst>
                                </p:cTn>
                              </p:par>
                              <p:par>
                                <p:cTn id="40" presetID="22" presetClass="exit" presetSubtype="4" fill="hold" nodeType="withEffect">
                                  <p:stCondLst>
                                    <p:cond delay="0"/>
                                  </p:stCondLst>
                                  <p:childTnLst>
                                    <p:animEffect transition="out" filter="wipe(down)">
                                      <p:cBhvr>
                                        <p:cTn id="41" dur="500"/>
                                        <p:tgtEl>
                                          <p:spTgt spid="3">
                                            <p:txEl>
                                              <p:pRg st="3" end="3"/>
                                            </p:txEl>
                                          </p:spTgt>
                                        </p:tgtEl>
                                      </p:cBhvr>
                                    </p:animEffect>
                                    <p:set>
                                      <p:cBhvr>
                                        <p:cTn id="42" dur="1" fill="hold">
                                          <p:stCondLst>
                                            <p:cond delay="499"/>
                                          </p:stCondLst>
                                        </p:cTn>
                                        <p:tgtEl>
                                          <p:spTgt spid="3">
                                            <p:txEl>
                                              <p:pRg st="3" end="3"/>
                                            </p:txEl>
                                          </p:spTgt>
                                        </p:tgtEl>
                                        <p:attrNameLst>
                                          <p:attrName>style.visibility</p:attrName>
                                        </p:attrNameLst>
                                      </p:cBhvr>
                                      <p:to>
                                        <p:strVal val="hidden"/>
                                      </p:to>
                                    </p:set>
                                  </p:childTnLst>
                                </p:cTn>
                              </p:par>
                              <p:par>
                                <p:cTn id="43" presetID="22" presetClass="exit" presetSubtype="4" fill="hold" nodeType="withEffect">
                                  <p:stCondLst>
                                    <p:cond delay="0"/>
                                  </p:stCondLst>
                                  <p:childTnLst>
                                    <p:animEffect transition="out" filter="wipe(down)">
                                      <p:cBhvr>
                                        <p:cTn id="44" dur="500"/>
                                        <p:tgtEl>
                                          <p:spTgt spid="3">
                                            <p:txEl>
                                              <p:pRg st="4" end="4"/>
                                            </p:txEl>
                                          </p:spTgt>
                                        </p:tgtEl>
                                      </p:cBhvr>
                                    </p:animEffect>
                                    <p:set>
                                      <p:cBhvr>
                                        <p:cTn id="45" dur="1" fill="hold">
                                          <p:stCondLst>
                                            <p:cond delay="499"/>
                                          </p:stCondLst>
                                        </p:cTn>
                                        <p:tgtEl>
                                          <p:spTgt spid="3">
                                            <p:txEl>
                                              <p:pRg st="4" end="4"/>
                                            </p:txEl>
                                          </p:spTgt>
                                        </p:tgtEl>
                                        <p:attrNameLst>
                                          <p:attrName>style.visibility</p:attrName>
                                        </p:attrNameLst>
                                      </p:cBhvr>
                                      <p:to>
                                        <p:strVal val="hidden"/>
                                      </p:to>
                                    </p:set>
                                  </p:childTnLst>
                                </p:cTn>
                              </p:par>
                              <p:par>
                                <p:cTn id="46" presetID="22" presetClass="exit" presetSubtype="4" fill="hold" nodeType="withEffect">
                                  <p:stCondLst>
                                    <p:cond delay="0"/>
                                  </p:stCondLst>
                                  <p:childTnLst>
                                    <p:animEffect transition="out" filter="wipe(down)">
                                      <p:cBhvr>
                                        <p:cTn id="47" dur="500"/>
                                        <p:tgtEl>
                                          <p:spTgt spid="3">
                                            <p:txEl>
                                              <p:pRg st="5" end="5"/>
                                            </p:txEl>
                                          </p:spTgt>
                                        </p:tgtEl>
                                      </p:cBhvr>
                                    </p:animEffect>
                                    <p:set>
                                      <p:cBhvr>
                                        <p:cTn id="48" dur="1" fill="hold">
                                          <p:stCondLst>
                                            <p:cond delay="499"/>
                                          </p:stCondLst>
                                        </p:cTn>
                                        <p:tgtEl>
                                          <p:spTgt spid="3">
                                            <p:txEl>
                                              <p:pRg st="5" end="5"/>
                                            </p:txEl>
                                          </p:spTgt>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8" presetClass="entr" presetSubtype="12" fill="hold" nodeType="clickEffect">
                                  <p:stCondLst>
                                    <p:cond delay="0"/>
                                  </p:stCondLst>
                                  <p:childTnLst>
                                    <p:set>
                                      <p:cBhvr>
                                        <p:cTn id="52" dur="1" fill="hold">
                                          <p:stCondLst>
                                            <p:cond delay="0"/>
                                          </p:stCondLst>
                                        </p:cTn>
                                        <p:tgtEl>
                                          <p:spTgt spid="4">
                                            <p:txEl>
                                              <p:pRg st="0" end="0"/>
                                            </p:txEl>
                                          </p:spTgt>
                                        </p:tgtEl>
                                        <p:attrNameLst>
                                          <p:attrName>style.visibility</p:attrName>
                                        </p:attrNameLst>
                                      </p:cBhvr>
                                      <p:to>
                                        <p:strVal val="visible"/>
                                      </p:to>
                                    </p:set>
                                    <p:animEffect transition="in" filter="strips(downLeft)">
                                      <p:cBhvr>
                                        <p:cTn id="53" dur="500"/>
                                        <p:tgtEl>
                                          <p:spTgt spid="4">
                                            <p:txEl>
                                              <p:pRg st="0" end="0"/>
                                            </p:txEl>
                                          </p:spTgt>
                                        </p:tgtEl>
                                      </p:cBhvr>
                                    </p:animEffect>
                                  </p:childTnLst>
                                </p:cTn>
                              </p:par>
                              <p:par>
                                <p:cTn id="54" presetID="18" presetClass="entr" presetSubtype="12" fill="hold" nodeType="withEffect">
                                  <p:stCondLst>
                                    <p:cond delay="0"/>
                                  </p:stCondLst>
                                  <p:childTnLst>
                                    <p:set>
                                      <p:cBhvr>
                                        <p:cTn id="55" dur="1" fill="hold">
                                          <p:stCondLst>
                                            <p:cond delay="0"/>
                                          </p:stCondLst>
                                        </p:cTn>
                                        <p:tgtEl>
                                          <p:spTgt spid="4">
                                            <p:txEl>
                                              <p:pRg st="1" end="1"/>
                                            </p:txEl>
                                          </p:spTgt>
                                        </p:tgtEl>
                                        <p:attrNameLst>
                                          <p:attrName>style.visibility</p:attrName>
                                        </p:attrNameLst>
                                      </p:cBhvr>
                                      <p:to>
                                        <p:strVal val="visible"/>
                                      </p:to>
                                    </p:set>
                                    <p:animEffect transition="in" filter="strips(downLeft)">
                                      <p:cBhvr>
                                        <p:cTn id="56" dur="500"/>
                                        <p:tgtEl>
                                          <p:spTgt spid="4">
                                            <p:txEl>
                                              <p:pRg st="1" end="1"/>
                                            </p:txEl>
                                          </p:spTgt>
                                        </p:tgtEl>
                                      </p:cBhvr>
                                    </p:animEffect>
                                  </p:childTnLst>
                                </p:cTn>
                              </p:par>
                              <p:par>
                                <p:cTn id="57" presetID="18" presetClass="entr" presetSubtype="12" fill="hold" nodeType="withEffect">
                                  <p:stCondLst>
                                    <p:cond delay="0"/>
                                  </p:stCondLst>
                                  <p:childTnLst>
                                    <p:set>
                                      <p:cBhvr>
                                        <p:cTn id="58" dur="1" fill="hold">
                                          <p:stCondLst>
                                            <p:cond delay="0"/>
                                          </p:stCondLst>
                                        </p:cTn>
                                        <p:tgtEl>
                                          <p:spTgt spid="4">
                                            <p:txEl>
                                              <p:pRg st="2" end="2"/>
                                            </p:txEl>
                                          </p:spTgt>
                                        </p:tgtEl>
                                        <p:attrNameLst>
                                          <p:attrName>style.visibility</p:attrName>
                                        </p:attrNameLst>
                                      </p:cBhvr>
                                      <p:to>
                                        <p:strVal val="visible"/>
                                      </p:to>
                                    </p:set>
                                    <p:animEffect transition="in" filter="strips(downLeft)">
                                      <p:cBhvr>
                                        <p:cTn id="59" dur="500"/>
                                        <p:tgtEl>
                                          <p:spTgt spid="4">
                                            <p:txEl>
                                              <p:pRg st="2" end="2"/>
                                            </p:txEl>
                                          </p:spTgt>
                                        </p:tgtEl>
                                      </p:cBhvr>
                                    </p:animEffect>
                                  </p:childTnLst>
                                </p:cTn>
                              </p:par>
                              <p:par>
                                <p:cTn id="60" presetID="18" presetClass="entr" presetSubtype="12" fill="hold" nodeType="withEffect">
                                  <p:stCondLst>
                                    <p:cond delay="0"/>
                                  </p:stCondLst>
                                  <p:childTnLst>
                                    <p:set>
                                      <p:cBhvr>
                                        <p:cTn id="61" dur="1" fill="hold">
                                          <p:stCondLst>
                                            <p:cond delay="0"/>
                                          </p:stCondLst>
                                        </p:cTn>
                                        <p:tgtEl>
                                          <p:spTgt spid="4">
                                            <p:txEl>
                                              <p:pRg st="3" end="3"/>
                                            </p:txEl>
                                          </p:spTgt>
                                        </p:tgtEl>
                                        <p:attrNameLst>
                                          <p:attrName>style.visibility</p:attrName>
                                        </p:attrNameLst>
                                      </p:cBhvr>
                                      <p:to>
                                        <p:strVal val="visible"/>
                                      </p:to>
                                    </p:set>
                                    <p:animEffect transition="in" filter="strips(downLeft)">
                                      <p:cBhvr>
                                        <p:cTn id="62" dur="500"/>
                                        <p:tgtEl>
                                          <p:spTgt spid="4">
                                            <p:txEl>
                                              <p:pRg st="3" end="3"/>
                                            </p:txEl>
                                          </p:spTgt>
                                        </p:tgtEl>
                                      </p:cBhvr>
                                    </p:animEffect>
                                  </p:childTnLst>
                                </p:cTn>
                              </p:par>
                              <p:par>
                                <p:cTn id="63" presetID="18" presetClass="entr" presetSubtype="12" fill="hold" nodeType="withEffect">
                                  <p:stCondLst>
                                    <p:cond delay="0"/>
                                  </p:stCondLst>
                                  <p:childTnLst>
                                    <p:set>
                                      <p:cBhvr>
                                        <p:cTn id="64" dur="1" fill="hold">
                                          <p:stCondLst>
                                            <p:cond delay="0"/>
                                          </p:stCondLst>
                                        </p:cTn>
                                        <p:tgtEl>
                                          <p:spTgt spid="4">
                                            <p:txEl>
                                              <p:pRg st="5" end="5"/>
                                            </p:txEl>
                                          </p:spTgt>
                                        </p:tgtEl>
                                        <p:attrNameLst>
                                          <p:attrName>style.visibility</p:attrName>
                                        </p:attrNameLst>
                                      </p:cBhvr>
                                      <p:to>
                                        <p:strVal val="visible"/>
                                      </p:to>
                                    </p:set>
                                    <p:animEffect transition="in" filter="strips(downLeft)">
                                      <p:cBhvr>
                                        <p:cTn id="65" dur="500"/>
                                        <p:tgtEl>
                                          <p:spTgt spid="4">
                                            <p:txEl>
                                              <p:pRg st="5" end="5"/>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1" presetClass="exit" presetSubtype="1" fill="hold" nodeType="clickEffect">
                                  <p:stCondLst>
                                    <p:cond delay="0"/>
                                  </p:stCondLst>
                                  <p:childTnLst>
                                    <p:animEffect transition="out" filter="wheel(1)">
                                      <p:cBhvr>
                                        <p:cTn id="69" dur="2000"/>
                                        <p:tgtEl>
                                          <p:spTgt spid="4">
                                            <p:txEl>
                                              <p:pRg st="0" end="0"/>
                                            </p:txEl>
                                          </p:spTgt>
                                        </p:tgtEl>
                                      </p:cBhvr>
                                    </p:animEffect>
                                    <p:set>
                                      <p:cBhvr>
                                        <p:cTn id="70" dur="1" fill="hold">
                                          <p:stCondLst>
                                            <p:cond delay="1999"/>
                                          </p:stCondLst>
                                        </p:cTn>
                                        <p:tgtEl>
                                          <p:spTgt spid="4">
                                            <p:txEl>
                                              <p:pRg st="0" end="0"/>
                                            </p:txEl>
                                          </p:spTgt>
                                        </p:tgtEl>
                                        <p:attrNameLst>
                                          <p:attrName>style.visibility</p:attrName>
                                        </p:attrNameLst>
                                      </p:cBhvr>
                                      <p:to>
                                        <p:strVal val="hidden"/>
                                      </p:to>
                                    </p:set>
                                  </p:childTnLst>
                                </p:cTn>
                              </p:par>
                              <p:par>
                                <p:cTn id="71" presetID="21" presetClass="exit" presetSubtype="1" fill="hold" nodeType="withEffect">
                                  <p:stCondLst>
                                    <p:cond delay="0"/>
                                  </p:stCondLst>
                                  <p:childTnLst>
                                    <p:animEffect transition="out" filter="wheel(1)">
                                      <p:cBhvr>
                                        <p:cTn id="72" dur="2000"/>
                                        <p:tgtEl>
                                          <p:spTgt spid="4">
                                            <p:txEl>
                                              <p:pRg st="1" end="1"/>
                                            </p:txEl>
                                          </p:spTgt>
                                        </p:tgtEl>
                                      </p:cBhvr>
                                    </p:animEffect>
                                    <p:set>
                                      <p:cBhvr>
                                        <p:cTn id="73" dur="1" fill="hold">
                                          <p:stCondLst>
                                            <p:cond delay="1999"/>
                                          </p:stCondLst>
                                        </p:cTn>
                                        <p:tgtEl>
                                          <p:spTgt spid="4">
                                            <p:txEl>
                                              <p:pRg st="1" end="1"/>
                                            </p:txEl>
                                          </p:spTgt>
                                        </p:tgtEl>
                                        <p:attrNameLst>
                                          <p:attrName>style.visibility</p:attrName>
                                        </p:attrNameLst>
                                      </p:cBhvr>
                                      <p:to>
                                        <p:strVal val="hidden"/>
                                      </p:to>
                                    </p:set>
                                  </p:childTnLst>
                                </p:cTn>
                              </p:par>
                              <p:par>
                                <p:cTn id="74" presetID="21" presetClass="exit" presetSubtype="1" fill="hold" nodeType="withEffect">
                                  <p:stCondLst>
                                    <p:cond delay="0"/>
                                  </p:stCondLst>
                                  <p:childTnLst>
                                    <p:animEffect transition="out" filter="wheel(1)">
                                      <p:cBhvr>
                                        <p:cTn id="75" dur="2000"/>
                                        <p:tgtEl>
                                          <p:spTgt spid="4">
                                            <p:txEl>
                                              <p:pRg st="2" end="2"/>
                                            </p:txEl>
                                          </p:spTgt>
                                        </p:tgtEl>
                                      </p:cBhvr>
                                    </p:animEffect>
                                    <p:set>
                                      <p:cBhvr>
                                        <p:cTn id="76" dur="1" fill="hold">
                                          <p:stCondLst>
                                            <p:cond delay="1999"/>
                                          </p:stCondLst>
                                        </p:cTn>
                                        <p:tgtEl>
                                          <p:spTgt spid="4">
                                            <p:txEl>
                                              <p:pRg st="2" end="2"/>
                                            </p:txEl>
                                          </p:spTgt>
                                        </p:tgtEl>
                                        <p:attrNameLst>
                                          <p:attrName>style.visibility</p:attrName>
                                        </p:attrNameLst>
                                      </p:cBhvr>
                                      <p:to>
                                        <p:strVal val="hidden"/>
                                      </p:to>
                                    </p:set>
                                  </p:childTnLst>
                                </p:cTn>
                              </p:par>
                              <p:par>
                                <p:cTn id="77" presetID="21" presetClass="exit" presetSubtype="1" fill="hold" nodeType="withEffect">
                                  <p:stCondLst>
                                    <p:cond delay="0"/>
                                  </p:stCondLst>
                                  <p:childTnLst>
                                    <p:animEffect transition="out" filter="wheel(1)">
                                      <p:cBhvr>
                                        <p:cTn id="78" dur="2000"/>
                                        <p:tgtEl>
                                          <p:spTgt spid="4">
                                            <p:txEl>
                                              <p:pRg st="3" end="3"/>
                                            </p:txEl>
                                          </p:spTgt>
                                        </p:tgtEl>
                                      </p:cBhvr>
                                    </p:animEffect>
                                    <p:set>
                                      <p:cBhvr>
                                        <p:cTn id="79" dur="1" fill="hold">
                                          <p:stCondLst>
                                            <p:cond delay="1999"/>
                                          </p:stCondLst>
                                        </p:cTn>
                                        <p:tgtEl>
                                          <p:spTgt spid="4">
                                            <p:txEl>
                                              <p:pRg st="3" end="3"/>
                                            </p:txEl>
                                          </p:spTgt>
                                        </p:tgtEl>
                                        <p:attrNameLst>
                                          <p:attrName>style.visibility</p:attrName>
                                        </p:attrNameLst>
                                      </p:cBhvr>
                                      <p:to>
                                        <p:strVal val="hidden"/>
                                      </p:to>
                                    </p:set>
                                  </p:childTnLst>
                                </p:cTn>
                              </p:par>
                              <p:par>
                                <p:cTn id="80" presetID="21" presetClass="exit" presetSubtype="1" fill="hold" nodeType="withEffect">
                                  <p:stCondLst>
                                    <p:cond delay="0"/>
                                  </p:stCondLst>
                                  <p:childTnLst>
                                    <p:animEffect transition="out" filter="wheel(1)">
                                      <p:cBhvr>
                                        <p:cTn id="81" dur="2000"/>
                                        <p:tgtEl>
                                          <p:spTgt spid="4">
                                            <p:txEl>
                                              <p:pRg st="5" end="5"/>
                                            </p:txEl>
                                          </p:spTgt>
                                        </p:tgtEl>
                                      </p:cBhvr>
                                    </p:animEffect>
                                    <p:set>
                                      <p:cBhvr>
                                        <p:cTn id="82" dur="1" fill="hold">
                                          <p:stCondLst>
                                            <p:cond delay="1999"/>
                                          </p:stCondLst>
                                        </p:cTn>
                                        <p:tgtEl>
                                          <p:spTgt spid="4">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3" name="标题 2"/>
          <p:cNvSpPr>
            <a:spLocks noGrp="1"/>
          </p:cNvSpPr>
          <p:nvPr>
            <p:ph type="ctrTitle" idx="4294967295"/>
          </p:nvPr>
        </p:nvSpPr>
        <p:spPr>
          <a:xfrm>
            <a:off x="-2" y="42"/>
            <a:ext cx="8356090" cy="1200329"/>
          </a:xfrm>
        </p:spPr>
        <p:txBody>
          <a:bodyPr vert="horz" lIns="90000" tIns="46800" rIns="90000" bIns="46800" rtlCol="0" anchor="b" anchorCtr="0">
            <a:normAutofit/>
          </a:bodyPr>
          <a:lstStyle>
            <a:lvl1pPr algn="l" defTabSz="914400" rtl="0" eaLnBrk="1" fontAlgn="auto" latinLnBrk="0" hangingPunct="1">
              <a:lnSpc>
                <a:spcPct val="90000"/>
              </a:lnSpc>
              <a:spcBef>
                <a:spcPct val="0"/>
              </a:spcBef>
              <a:buNone/>
              <a:defRPr sz="72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lvl="0" algn="l">
              <a:buClrTx/>
              <a:buSzTx/>
              <a:buFontTx/>
            </a:pPr>
            <a:r>
              <a:rPr lang="zh-CN" altLang="en-US" dirty="0">
                <a:solidFill>
                  <a:schemeClr val="accent1">
                    <a:lumMod val="75000"/>
                  </a:schemeClr>
                </a:solidFill>
                <a:latin typeface="汉仪旗黑-85S" charset="0"/>
                <a:ea typeface="汉仪旗黑-85S" charset="0"/>
                <a:sym typeface="+mn-ea"/>
              </a:rPr>
              <a:t>心得体会</a:t>
            </a:r>
            <a:endParaRPr lang="zh-CN" altLang="en-US" dirty="0">
              <a:solidFill>
                <a:schemeClr val="accent1">
                  <a:lumMod val="75000"/>
                </a:schemeClr>
              </a:solidFill>
              <a:latin typeface="汉仪旗黑-85S" charset="0"/>
              <a:ea typeface="汉仪旗黑-85S" charset="0"/>
              <a:sym typeface="+mn-ea"/>
            </a:endParaRPr>
          </a:p>
        </p:txBody>
      </p:sp>
      <p:sp>
        <p:nvSpPr>
          <p:cNvPr id="2" name="文本框 1"/>
          <p:cNvSpPr txBox="1"/>
          <p:nvPr/>
        </p:nvSpPr>
        <p:spPr>
          <a:xfrm>
            <a:off x="-635" y="1200150"/>
            <a:ext cx="11529695" cy="8585835"/>
          </a:xfrm>
          <a:prstGeom prst="rect">
            <a:avLst/>
          </a:prstGeom>
          <a:noFill/>
        </p:spPr>
        <p:txBody>
          <a:bodyPr wrap="square" rtlCol="0">
            <a:spAutoFit/>
          </a:bodyPr>
          <a:p>
            <a:r>
              <a:rPr lang="zh-CN" altLang="en-US" sz="2400">
                <a:ln w="22225">
                  <a:solidFill>
                    <a:schemeClr val="accent2"/>
                  </a:solidFill>
                  <a:prstDash val="solid"/>
                </a:ln>
                <a:solidFill>
                  <a:schemeClr val="accent2">
                    <a:lumMod val="40000"/>
                    <a:lumOff val="60000"/>
                  </a:schemeClr>
                </a:solidFill>
                <a:effectLst/>
              </a:rPr>
              <a:t>郑吾幼：</a:t>
            </a:r>
            <a:r>
              <a:rPr lang="zh-CN" altLang="en-US" sz="2000"/>
              <a:t>原先选择自媒体这个主题，我觉得没有什么想法和感受，但是随着后来的调研、查阅资料和联想回忆，我发现自媒体真的给我带来了很大的影响。高中的时候，跟着“在下小苏”逛清华校园，听“来七份小脸盘盘”分享她的学习经历和有趣生活，给单调的高中生活开了一扇小窗，得以窥见外面的世界。看“老番茄”玩游戏，见证阿玛粽从恋爱到结婚生子，虽然说自媒体展示他人生活的同时，也会带来焦虑带来攀比，但影响的正面或负面最终取决于我们的态度。其实通过别人的人生，能给有相同经历的人以力量、启发和共情，普普通通的平凡生活，却有不同的色彩和光亮。每一个平凡的人都在认真地生活，跨过人生的一道道关卡，为生活的点点滴滴而幸福或担忧。所以我们在享受自媒体带来的福利和便宜的同时，也需要去遵守自媒体的规则，使其更好地发挥正面作用。</a:t>
            </a:r>
            <a:endParaRPr lang="zh-CN" altLang="en-US" sz="2000"/>
          </a:p>
          <a:p>
            <a:endParaRPr lang="zh-CN" altLang="en-US" sz="2000"/>
          </a:p>
          <a:p>
            <a:endParaRPr lang="zh-CN" altLang="en-US" sz="2000"/>
          </a:p>
          <a:p>
            <a:r>
              <a:rPr lang="zh-CN" altLang="en-US" sz="2400">
                <a:ln w="22225">
                  <a:solidFill>
                    <a:schemeClr val="accent2"/>
                  </a:solidFill>
                  <a:prstDash val="solid"/>
                </a:ln>
                <a:solidFill>
                  <a:schemeClr val="accent2">
                    <a:lumMod val="40000"/>
                    <a:lumOff val="60000"/>
                  </a:schemeClr>
                </a:solidFill>
                <a:effectLst/>
              </a:rPr>
              <a:t>黄科磊：</a:t>
            </a:r>
            <a:r>
              <a:rPr lang="zh-CN" altLang="en-US" sz="2000"/>
              <a:t>随着自媒体平台的快速发展，社会进入了人人都可以做记者传播自己观点的局面，这有利于大众的观点表达和利益诉求，但是，却也随之衍生出来一系列的问题,例如真实性难以确定、信息来源不可靠、文章错别字病句满天飞等，这些问题不利于良好媒体环境的塑造和信息社会的发展。自媒体时代需要专业知识，提高准入门槛。新闻对于社会的发展作用是巨大的，是民众了解世界的窗口，因此必须保证新闻的质量，生产新闻需要专业的素质培训和资格认证。真实性是新闻的第一要义，在新媒体时代也不能够被抛弃，做自媒体首先要确保新闻的准确性，不能为了博人眼球而造谣，要对发表的信息负责。</a:t>
            </a:r>
            <a:endParaRPr lang="zh-CN" altLang="en-US" sz="2000"/>
          </a:p>
          <a:p>
            <a:endParaRPr lang="zh-CN" altLang="en-US" sz="2000"/>
          </a:p>
          <a:p>
            <a:endParaRPr lang="zh-CN" altLang="en-US" sz="2000"/>
          </a:p>
          <a:p>
            <a:r>
              <a:rPr lang="zh-CN" altLang="en-US" sz="2400">
                <a:ln w="22225">
                  <a:solidFill>
                    <a:schemeClr val="accent2"/>
                  </a:solidFill>
                  <a:prstDash val="solid"/>
                </a:ln>
                <a:solidFill>
                  <a:schemeClr val="accent2">
                    <a:lumMod val="40000"/>
                    <a:lumOff val="60000"/>
                  </a:schemeClr>
                </a:solidFill>
                <a:effectLst/>
              </a:rPr>
              <a:t>易书丞：</a:t>
            </a:r>
            <a:r>
              <a:rPr lang="zh-CN" altLang="en-US" sz="2000"/>
              <a:t>自媒体的出现和发展让每一位普通人有一个展现自我，畅所欲言的平台。在这里没有时空的限制，你可以把生活的点滴与千里之外的陌生人分享，和他们一同共鸣。对我而言，我在自媒体平台上看到了与我周围生活截然不同而又光鲜亮丽的世界，但是好奇和兴奋不经意间也让我沉迷其中。况且，在自媒体时代这样一个人人都有话筒，人人都能被关注的时代，积极美好的事物自然受到追捧，可那些错误的言论和价值观也有了大肆传播的途径。自媒体平台好像大开了网络空间的“潘多拉魔盒”，它的能量是巨大的，但是一不小心就会陷入时空的局面。正因为如此，自媒体时代的信息传播的自律才显得尤为重要。我们在享受自媒体带来的信息传播自由的同时，更应该自觉遵守自媒体平台使用规则和有关的法律法规，让互联网空间更加有序。</a:t>
            </a:r>
            <a:endParaRPr lang="zh-CN" altLang="en-US" sz="2000"/>
          </a:p>
        </p:txBody>
      </p:sp>
      <p:sp>
        <p:nvSpPr>
          <p:cNvPr id="4" name="矩形 3"/>
          <p:cNvSpPr/>
          <p:nvPr>
            <p:custDataLst>
              <p:tags r:id="rId11"/>
            </p:custDataLst>
          </p:nvPr>
        </p:nvSpPr>
        <p:spPr>
          <a:xfrm>
            <a:off x="4175760" y="2829560"/>
            <a:ext cx="3840480" cy="1198880"/>
          </a:xfrm>
          <a:prstGeom prst="rect">
            <a:avLst/>
          </a:prstGeom>
          <a:noFill/>
          <a:ln>
            <a:noFill/>
          </a:ln>
        </p:spPr>
        <p:txBody>
          <a:bodyPr wrap="none" rtlCol="0" anchor="t">
            <a:spAutoFit/>
          </a:bodyPr>
          <a:p>
            <a:pPr algn="ctr"/>
            <a:r>
              <a:rPr lang="zh-CN" altLang="en-US" sz="72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总而言之</a:t>
            </a:r>
            <a:endParaRPr lang="zh-CN" altLang="en-US" sz="7200"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5" name="文本框 4"/>
          <p:cNvSpPr txBox="1"/>
          <p:nvPr/>
        </p:nvSpPr>
        <p:spPr>
          <a:xfrm>
            <a:off x="0" y="1777365"/>
            <a:ext cx="12192635" cy="4399915"/>
          </a:xfrm>
          <a:prstGeom prst="rect">
            <a:avLst/>
          </a:prstGeom>
          <a:noFill/>
        </p:spPr>
        <p:txBody>
          <a:bodyPr wrap="square" rtlCol="0">
            <a:spAutoFit/>
            <a:scene3d>
              <a:camera prst="orthographicFront"/>
              <a:lightRig rig="threePt" dir="t"/>
            </a:scene3d>
          </a:bodyPr>
          <a:p>
            <a:r>
              <a:rPr lang="zh-CN" altLang="en-US" sz="2800">
                <a:solidFill>
                  <a:schemeClr val="tx1"/>
                </a:solidFill>
                <a:effectLst>
                  <a:outerShdw blurRad="38100" dist="19050" dir="2700000" algn="tl" rotWithShape="0">
                    <a:schemeClr val="dk1">
                      <a:alpha val="40000"/>
                    </a:schemeClr>
                  </a:outerShdw>
                </a:effectLst>
              </a:rPr>
              <a:t>在自媒体蓬勃发展的当下，公众号、微博、论坛等平台提供了易操作、受众广的信息发布渠道，同时不断通过优化UI设计提高用户体验，吸引更多个体加入其中，从点击量和用户数来考量，算是一种双赢的局面。</a:t>
            </a:r>
            <a:endParaRPr lang="zh-CN" altLang="en-US" sz="2800">
              <a:solidFill>
                <a:schemeClr val="tx1"/>
              </a:solidFill>
              <a:effectLst>
                <a:outerShdw blurRad="38100" dist="19050" dir="2700000" algn="tl" rotWithShape="0">
                  <a:schemeClr val="dk1">
                    <a:alpha val="40000"/>
                  </a:schemeClr>
                </a:outerShdw>
              </a:effectLst>
            </a:endParaRPr>
          </a:p>
          <a:p>
            <a:r>
              <a:rPr lang="zh-CN" altLang="en-US" sz="2800">
                <a:solidFill>
                  <a:schemeClr val="tx1"/>
                </a:solidFill>
                <a:effectLst>
                  <a:outerShdw blurRad="38100" dist="19050" dir="2700000" algn="tl" rotWithShape="0">
                    <a:schemeClr val="dk1">
                      <a:alpha val="40000"/>
                    </a:schemeClr>
                  </a:outerShdw>
                </a:effectLst>
              </a:rPr>
              <a:t>然而，马克思辩证唯物主义告诉我们：从来没有无义务的权利，也没有无权利的义务。自媒体的主体在享受新媒介带来的种种便利和自我价值实现的满足感的同时，需要共同承担起维护平台良好风气、营造健康氛围的责任，这责任既是义务，更是底线。</a:t>
            </a:r>
            <a:endParaRPr lang="zh-CN" altLang="en-US" sz="2800">
              <a:solidFill>
                <a:schemeClr val="tx1"/>
              </a:solidFill>
              <a:effectLst>
                <a:outerShdw blurRad="38100" dist="19050" dir="2700000" algn="tl" rotWithShape="0">
                  <a:schemeClr val="dk1">
                    <a:alpha val="40000"/>
                  </a:schemeClr>
                </a:outerShdw>
              </a:effectLst>
            </a:endParaRPr>
          </a:p>
          <a:p>
            <a:r>
              <a:rPr lang="zh-CN" altLang="en-US" sz="2800">
                <a:solidFill>
                  <a:schemeClr val="tx1"/>
                </a:solidFill>
                <a:effectLst>
                  <a:outerShdw blurRad="38100" dist="19050" dir="2700000" algn="tl" rotWithShape="0">
                    <a:schemeClr val="dk1">
                      <a:alpha val="40000"/>
                    </a:schemeClr>
                  </a:outerShdw>
                </a:effectLst>
              </a:rPr>
              <a:t>希望不久的将来，我们能共同筑起抵御歪风邪气的城墙，不再有网络暴民，不再有网络谣言，不再有信息垃圾，真正的让网络社会变得更好，更优，更纯。</a:t>
            </a:r>
            <a:endParaRPr lang="zh-CN" altLang="en-US" sz="2800">
              <a:solidFill>
                <a:schemeClr val="tx1"/>
              </a:solidFill>
              <a:effectLst>
                <a:outerShdw blurRad="38100" dist="19050" dir="2700000" algn="tl" rotWithShape="0">
                  <a:schemeClr val="dk1">
                    <a:alpha val="40000"/>
                  </a:schemeClr>
                </a:outerShdw>
              </a:effectLst>
            </a:endParaRPr>
          </a:p>
        </p:txBody>
      </p: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8"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p:cTn id="13" dur="15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4" dur="15000" fill="hold"/>
                                        <p:tgtEl>
                                          <p:spTgt spid="2">
                                            <p:txEl>
                                              <p:pRg st="0" end="0"/>
                                            </p:txEl>
                                          </p:spTgt>
                                        </p:tgtEl>
                                        <p:attrNameLst>
                                          <p:attrName>ppt_y</p:attrName>
                                        </p:attrNameLst>
                                      </p:cBhvr>
                                      <p:tavLst>
                                        <p:tav tm="0">
                                          <p:val>
                                            <p:strVal val="#ppt_y+1"/>
                                          </p:val>
                                        </p:tav>
                                        <p:tav tm="100000">
                                          <p:val>
                                            <p:strVal val="#ppt_y-1"/>
                                          </p:val>
                                        </p:tav>
                                      </p:tavLst>
                                    </p:anim>
                                  </p:childTnLst>
                                </p:cTn>
                              </p:par>
                              <p:par>
                                <p:cTn id="15" presetID="28"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p:cTn id="17" dur="15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8" dur="15000" fill="hold"/>
                                        <p:tgtEl>
                                          <p:spTgt spid="2">
                                            <p:txEl>
                                              <p:pRg st="3" end="3"/>
                                            </p:txEl>
                                          </p:spTgt>
                                        </p:tgtEl>
                                        <p:attrNameLst>
                                          <p:attrName>ppt_y</p:attrName>
                                        </p:attrNameLst>
                                      </p:cBhvr>
                                      <p:tavLst>
                                        <p:tav tm="0">
                                          <p:val>
                                            <p:strVal val="#ppt_y+1"/>
                                          </p:val>
                                        </p:tav>
                                        <p:tav tm="100000">
                                          <p:val>
                                            <p:strVal val="#ppt_y-1"/>
                                          </p:val>
                                        </p:tav>
                                      </p:tavLst>
                                    </p:anim>
                                  </p:childTnLst>
                                </p:cTn>
                              </p:par>
                              <p:par>
                                <p:cTn id="19" presetID="28"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 calcmode="lin" valueType="num">
                                      <p:cBhvr>
                                        <p:cTn id="21" dur="15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22" dur="15000" fill="hold"/>
                                        <p:tgtEl>
                                          <p:spTgt spid="2">
                                            <p:txEl>
                                              <p:pRg st="6" end="6"/>
                                            </p:txEl>
                                          </p:spTgt>
                                        </p:tgtEl>
                                        <p:attrNameLst>
                                          <p:attrName>ppt_y</p:attrName>
                                        </p:attrNameLst>
                                      </p:cBhvr>
                                      <p:tavLst>
                                        <p:tav tm="0">
                                          <p:val>
                                            <p:strVal val="#ppt_y+1"/>
                                          </p:val>
                                        </p:tav>
                                        <p:tav tm="100000">
                                          <p:val>
                                            <p:strVal val="#ppt_y-1"/>
                                          </p:val>
                                        </p:tav>
                                      </p:tavLst>
                                    </p:anim>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
                                            <p:txEl>
                                              <p:pRg st="3" end="3"/>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34"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from="(-#ppt_w/2)" to="(#ppt_x)" calcmode="lin" valueType="num">
                                      <p:cBhvr>
                                        <p:cTn id="35" dur="600" fill="hold">
                                          <p:stCondLst>
                                            <p:cond delay="0"/>
                                          </p:stCondLst>
                                        </p:cTn>
                                        <p:tgtEl>
                                          <p:spTgt spid="4"/>
                                        </p:tgtEl>
                                        <p:attrNameLst>
                                          <p:attrName>ppt_x</p:attrName>
                                        </p:attrNameLst>
                                      </p:cBhvr>
                                    </p:anim>
                                    <p:anim from="0" to="-1.0" calcmode="lin" valueType="num">
                                      <p:cBhvr>
                                        <p:cTn id="36" dur="200" decel="50000" autoRev="1" fill="hold">
                                          <p:stCondLst>
                                            <p:cond delay="600"/>
                                          </p:stCondLst>
                                        </p:cTn>
                                        <p:tgtEl>
                                          <p:spTgt spid="4"/>
                                        </p:tgtEl>
                                        <p:attrNameLst>
                                          <p:attrName>xshear</p:attrName>
                                        </p:attrNameLst>
                                      </p:cBhvr>
                                    </p:anim>
                                    <p:animScale>
                                      <p:cBhvr>
                                        <p:cTn id="37" dur="200" decel="100000" autoRev="1" fill="hold">
                                          <p:stCondLst>
                                            <p:cond delay="600"/>
                                          </p:stCondLst>
                                        </p:cTn>
                                        <p:tgtEl>
                                          <p:spTgt spid="4"/>
                                        </p:tgtEl>
                                      </p:cBhvr>
                                      <p:from x="100000" y="100000"/>
                                      <p:to x="80000" y="100000"/>
                                    </p:animScale>
                                    <p:anim by="(#ppt_h/3+#ppt_w*0.1)" calcmode="lin" valueType="num">
                                      <p:cBhvr additive="sum">
                                        <p:cTn id="38" dur="200" decel="100000" autoRev="1" fill="hold">
                                          <p:stCondLst>
                                            <p:cond delay="600"/>
                                          </p:stCondLst>
                                        </p:cTn>
                                        <p:tgtEl>
                                          <p:spTgt spid="4"/>
                                        </p:tgtEl>
                                        <p:attrNameLst>
                                          <p:attrName>ppt_x</p:attrName>
                                        </p:attrNameLst>
                                      </p:cBhvr>
                                    </p:anim>
                                  </p:childTnLst>
                                </p:cTn>
                              </p:par>
                            </p:childTnLst>
                          </p:cTn>
                        </p:par>
                      </p:childTnLst>
                    </p:cTn>
                  </p:par>
                  <p:par>
                    <p:cTn id="39" fill="hold">
                      <p:stCondLst>
                        <p:cond delay="indefinite"/>
                      </p:stCondLst>
                      <p:childTnLst>
                        <p:par>
                          <p:cTn id="40" fill="hold">
                            <p:stCondLst>
                              <p:cond delay="0"/>
                            </p:stCondLst>
                            <p:childTnLst>
                              <p:par>
                                <p:cTn id="41" presetID="34" presetClass="exit" presetSubtype="0" fill="hold" grpId="1" nodeType="clickEffect">
                                  <p:stCondLst>
                                    <p:cond delay="0"/>
                                  </p:stCondLst>
                                  <p:childTnLst>
                                    <p:anim from="(ppt_x)" to="(ppt_x+1)" calcmode="lin" valueType="num">
                                      <p:cBhvr>
                                        <p:cTn id="42" dur="1000">
                                          <p:stCondLst>
                                            <p:cond delay="0"/>
                                          </p:stCondLst>
                                        </p:cTn>
                                        <p:tgtEl>
                                          <p:spTgt spid="4"/>
                                        </p:tgtEl>
                                        <p:attrNameLst>
                                          <p:attrName>ppt_x</p:attrName>
                                        </p:attrNameLst>
                                      </p:cBhvr>
                                    </p:anim>
                                    <p:anim from="0" to="-1.0" calcmode="lin" valueType="num">
                                      <p:cBhvr>
                                        <p:cTn id="43" dur="200" accel="50000">
                                          <p:stCondLst>
                                            <p:cond delay="0"/>
                                          </p:stCondLst>
                                        </p:cTn>
                                        <p:tgtEl>
                                          <p:spTgt spid="4"/>
                                        </p:tgtEl>
                                        <p:attrNameLst>
                                          <p:attrName>xshear</p:attrName>
                                        </p:attrNameLst>
                                      </p:cBhvr>
                                    </p:anim>
                                    <p:set>
                                      <p:cBhvr>
                                        <p:cTn id="44" dur="800">
                                          <p:stCondLst>
                                            <p:cond delay="200"/>
                                          </p:stCondLst>
                                        </p:cTn>
                                        <p:tgtEl>
                                          <p:spTgt spid="4"/>
                                        </p:tgtEl>
                                        <p:attrNameLst>
                                          <p:attrName>xshear</p:attrName>
                                        </p:attrNameLst>
                                      </p:cBhvr>
                                      <p:to>
                                        <p:strVal val="-1.0"/>
                                      </p:to>
                                    </p:set>
                                    <p:set>
                                      <p:cBhvr>
                                        <p:cTn id="45" dur="1" fill="hold">
                                          <p:stCondLst>
                                            <p:cond delay="999"/>
                                          </p:stCondLst>
                                        </p:cTn>
                                        <p:tgtEl>
                                          <p:spTgt spid="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35" presetClass="entr" presetSubtype="0" fill="hold" grpId="0" nodeType="clickEffect">
                                  <p:stCondLst>
                                    <p:cond delay="0"/>
                                  </p:stCondLst>
                                  <p:childTnLst>
                                    <p:set>
                                      <p:cBhvr>
                                        <p:cTn id="49" dur="1000" fill="hold">
                                          <p:stCondLst>
                                            <p:cond delay="0"/>
                                          </p:stCondLst>
                                        </p:cTn>
                                        <p:tgtEl>
                                          <p:spTgt spid="5"/>
                                        </p:tgtEl>
                                        <p:attrNameLst>
                                          <p:attrName>style.visibility</p:attrName>
                                        </p:attrNameLst>
                                      </p:cBhvr>
                                      <p:to>
                                        <p:strVal val="visible"/>
                                      </p:to>
                                    </p:set>
                                    <p:animEffect transition="in" filter="fade">
                                      <p:cBhvr>
                                        <p:cTn id="50" dur="1000"/>
                                        <p:tgtEl>
                                          <p:spTgt spid="5"/>
                                        </p:tgtEl>
                                      </p:cBhvr>
                                    </p:animEffect>
                                    <p:anim calcmode="lin" valueType="num">
                                      <p:cBhvr>
                                        <p:cTn id="51" dur="1000" fill="hold"/>
                                        <p:tgtEl>
                                          <p:spTgt spid="5"/>
                                        </p:tgtEl>
                                        <p:attrNameLst>
                                          <p:attrName>style.rotation</p:attrName>
                                        </p:attrNameLst>
                                      </p:cBhvr>
                                      <p:tavLst>
                                        <p:tav tm="0">
                                          <p:val>
                                            <p:fltVal val="720"/>
                                          </p:val>
                                        </p:tav>
                                        <p:tav tm="100000">
                                          <p:val>
                                            <p:fltVal val="0"/>
                                          </p:val>
                                        </p:tav>
                                      </p:tavLst>
                                    </p:anim>
                                    <p:anim calcmode="lin" valueType="num">
                                      <p:cBhvr>
                                        <p:cTn id="52" dur="1000" fill="hold"/>
                                        <p:tgtEl>
                                          <p:spTgt spid="5"/>
                                        </p:tgtEl>
                                        <p:attrNameLst>
                                          <p:attrName>ppt_h</p:attrName>
                                        </p:attrNameLst>
                                      </p:cBhvr>
                                      <p:tavLst>
                                        <p:tav tm="0">
                                          <p:val>
                                            <p:fltVal val="0"/>
                                          </p:val>
                                        </p:tav>
                                        <p:tav tm="100000">
                                          <p:val>
                                            <p:strVal val="#ppt_h"/>
                                          </p:val>
                                        </p:tav>
                                      </p:tavLst>
                                    </p:anim>
                                    <p:anim calcmode="lin" valueType="num">
                                      <p:cBhvr>
                                        <p:cTn id="53" dur="1000" fill="hold"/>
                                        <p:tgtEl>
                                          <p:spTgt spid="5"/>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p>
            <a:r>
              <a:rPr lang="zh-CN" altLang="en-US">
                <a:solidFill>
                  <a:schemeClr val="tx1">
                    <a:lumMod val="85000"/>
                    <a:lumOff val="15000"/>
                  </a:schemeClr>
                </a:solidFill>
              </a:rPr>
              <a:t>感谢聆听</a:t>
            </a:r>
            <a:endParaRPr lang="zh-CN" altLang="en-US">
              <a:solidFill>
                <a:schemeClr val="tx1">
                  <a:lumMod val="85000"/>
                  <a:lumOff val="15000"/>
                </a:schemeClr>
              </a:solidFill>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673098" y="2111237"/>
            <a:ext cx="1917810" cy="524311"/>
          </a:xfrm>
          <a:prstGeom prst="rect">
            <a:avLst/>
          </a:prstGeom>
        </p:spPr>
        <p:txBody>
          <a:bodyPr wrap="square" lIns="91440" tIns="0" rIns="91440" bIns="45720" anchor="t" anchorCtr="0">
            <a:normAutofit/>
          </a:bodyPr>
          <a:p>
            <a:r>
              <a:rPr lang="en-US" altLang="zh-CN" sz="2400" b="1" dirty="0">
                <a:solidFill>
                  <a:schemeClr val="dk1"/>
                </a:solidFill>
                <a:latin typeface="Arial" panose="020B0604020202020204" pitchFamily="34" charset="0"/>
                <a:ea typeface="微软雅黑" panose="020B0503020204020204" charset="-122"/>
              </a:rPr>
              <a:t>CONTENT</a:t>
            </a:r>
            <a:endParaRPr lang="en-US" altLang="zh-CN" sz="2400" b="1" dirty="0">
              <a:solidFill>
                <a:schemeClr val="dk1"/>
              </a:solidFill>
              <a:latin typeface="Arial" panose="020B0604020202020204" pitchFamily="34" charset="0"/>
              <a:ea typeface="微软雅黑" panose="020B0503020204020204" charset="-122"/>
            </a:endParaRPr>
          </a:p>
        </p:txBody>
      </p:sp>
      <p:sp>
        <p:nvSpPr>
          <p:cNvPr id="61" name="文本框 60"/>
          <p:cNvSpPr txBox="1"/>
          <p:nvPr>
            <p:custDataLst>
              <p:tags r:id="rId2"/>
            </p:custDataLst>
          </p:nvPr>
        </p:nvSpPr>
        <p:spPr>
          <a:xfrm>
            <a:off x="2442845" y="2100580"/>
            <a:ext cx="1292860" cy="2222500"/>
          </a:xfrm>
          <a:prstGeom prst="rect">
            <a:avLst/>
          </a:prstGeom>
          <a:noFill/>
        </p:spPr>
        <p:txBody>
          <a:bodyPr vert="eaVert" wrap="square" rtlCol="0" anchor="ctr" anchorCtr="0">
            <a:normAutofit fontScale="90000"/>
          </a:bodyPr>
          <a:p>
            <a:pPr fontAlgn="auto">
              <a:lnSpc>
                <a:spcPct val="100000"/>
              </a:lnSpc>
            </a:pPr>
            <a:r>
              <a:rPr lang="zh-CN" altLang="en-US" sz="7200" b="1" dirty="0">
                <a:solidFill>
                  <a:schemeClr val="accent1">
                    <a:lumMod val="75000"/>
                  </a:schemeClr>
                </a:solidFill>
                <a:latin typeface="Arial" panose="020B0604020202020204" pitchFamily="34" charset="0"/>
                <a:ea typeface="汉仪旗黑-85S" panose="00020600040101010101" pitchFamily="18" charset="-122"/>
                <a:cs typeface="微软雅黑" panose="020B0503020204020204" charset="-122"/>
              </a:rPr>
              <a:t>目 录/</a:t>
            </a:r>
            <a:endParaRPr lang="zh-CN" altLang="en-US" sz="7200" b="1" dirty="0">
              <a:solidFill>
                <a:schemeClr val="accent1">
                  <a:lumMod val="75000"/>
                </a:schemeClr>
              </a:solidFill>
              <a:latin typeface="Arial" panose="020B0604020202020204" pitchFamily="34" charset="0"/>
              <a:ea typeface="汉仪旗黑-85S" panose="00020600040101010101" pitchFamily="18" charset="-122"/>
              <a:cs typeface="微软雅黑" panose="020B0503020204020204" charset="-122"/>
            </a:endParaRPr>
          </a:p>
        </p:txBody>
      </p:sp>
      <p:sp>
        <p:nvSpPr>
          <p:cNvPr id="8" name="Freeform 34"/>
          <p:cNvSpPr>
            <a:spLocks noEditPoints="1"/>
          </p:cNvSpPr>
          <p:nvPr>
            <p:custDataLst>
              <p:tags r:id="rId3"/>
            </p:custDataLst>
          </p:nvPr>
        </p:nvSpPr>
        <p:spPr bwMode="auto">
          <a:xfrm>
            <a:off x="8790940" y="1721485"/>
            <a:ext cx="793115" cy="459105"/>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91440" tIns="45720" rIns="91440" bIns="45720" numCol="1" anchor="t" anchorCtr="0" compatLnSpc="1"/>
          <a:p>
            <a:endParaRPr lang="zh-CN" altLang="en-US">
              <a:solidFill>
                <a:schemeClr val="dk1"/>
              </a:solidFill>
            </a:endParaRPr>
          </a:p>
        </p:txBody>
      </p:sp>
      <p:sp>
        <p:nvSpPr>
          <p:cNvPr id="10" name="任意多边形 18"/>
          <p:cNvSpPr/>
          <p:nvPr>
            <p:custDataLst>
              <p:tags r:id="rId4"/>
            </p:custDataLst>
          </p:nvPr>
        </p:nvSpPr>
        <p:spPr>
          <a:xfrm>
            <a:off x="4746625" y="1903730"/>
            <a:ext cx="3975100" cy="317500"/>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1" name="文本框 10"/>
          <p:cNvSpPr txBox="1"/>
          <p:nvPr>
            <p:custDataLst>
              <p:tags r:id="rId5"/>
            </p:custDataLst>
          </p:nvPr>
        </p:nvSpPr>
        <p:spPr>
          <a:xfrm>
            <a:off x="4991100" y="1642110"/>
            <a:ext cx="813435" cy="523240"/>
          </a:xfrm>
          <a:prstGeom prst="rect">
            <a:avLst/>
          </a:prstGeom>
          <a:noFill/>
        </p:spPr>
        <p:txBody>
          <a:bodyPr wrap="square" rtlCol="0">
            <a:normAutofit/>
          </a:bodyPr>
          <a:p>
            <a:pPr algn="ctr" fontAlgn="auto"/>
            <a:r>
              <a:rPr lang="en-US" altLang="zh-CN" sz="2800" kern="600" dirty="0">
                <a:solidFill>
                  <a:schemeClr val="dk1"/>
                </a:solidFill>
                <a:uFillTx/>
                <a:latin typeface="Arial" panose="020B0604020202020204" pitchFamily="34" charset="0"/>
                <a:ea typeface="微软雅黑" panose="020B0503020204020204" charset="-122"/>
                <a:cs typeface="微软雅黑" panose="020B0503020204020204" charset="-122"/>
              </a:rPr>
              <a:t>1.</a:t>
            </a:r>
            <a:endParaRPr lang="en-US" altLang="zh-CN" sz="2800" kern="600" dirty="0">
              <a:solidFill>
                <a:schemeClr val="dk1"/>
              </a:solidFill>
              <a:uFillTx/>
              <a:latin typeface="Arial" panose="020B0604020202020204" pitchFamily="34" charset="0"/>
              <a:ea typeface="微软雅黑" panose="020B0503020204020204" charset="-122"/>
              <a:cs typeface="微软雅黑" panose="020B0503020204020204" charset="-122"/>
            </a:endParaRPr>
          </a:p>
        </p:txBody>
      </p:sp>
      <p:sp>
        <p:nvSpPr>
          <p:cNvPr id="3" name="矩形 2"/>
          <p:cNvSpPr/>
          <p:nvPr>
            <p:custDataLst>
              <p:tags r:id="rId6"/>
            </p:custDataLst>
          </p:nvPr>
        </p:nvSpPr>
        <p:spPr>
          <a:xfrm>
            <a:off x="5491480" y="1649095"/>
            <a:ext cx="3637280" cy="521970"/>
          </a:xfrm>
          <a:prstGeom prst="rect">
            <a:avLst/>
          </a:prstGeom>
        </p:spPr>
        <p:txBody>
          <a:bodyPr wrap="square">
            <a:normAutofit/>
          </a:bodyPr>
          <a:p>
            <a:pPr marL="0" indent="0" algn="ctr">
              <a:lnSpc>
                <a:spcPct val="100000"/>
              </a:lnSpc>
              <a:spcBef>
                <a:spcPts val="0"/>
              </a:spcBef>
              <a:spcAft>
                <a:spcPts val="0"/>
              </a:spcAft>
              <a:buSzPct val="100000"/>
              <a:buNone/>
            </a:pPr>
            <a:r>
              <a:rPr lang="zh-CN" altLang="en-US" sz="1900" kern="0" spc="600" dirty="0">
                <a:solidFill>
                  <a:schemeClr val="dk1"/>
                </a:solidFill>
                <a:latin typeface="Arial" panose="020B0604020202020204" pitchFamily="34" charset="0"/>
                <a:ea typeface="微软雅黑" panose="020B0503020204020204" charset="-122"/>
                <a:cs typeface="微软雅黑" panose="020B0503020204020204" charset="-122"/>
              </a:rPr>
              <a:t>自媒体介绍</a:t>
            </a:r>
            <a:endParaRPr lang="zh-CN" altLang="en-US" sz="1900" kern="0" spc="600" dirty="0">
              <a:solidFill>
                <a:schemeClr val="dk1"/>
              </a:solidFill>
              <a:latin typeface="Arial" panose="020B0604020202020204" pitchFamily="34" charset="0"/>
              <a:ea typeface="微软雅黑" panose="020B0503020204020204" charset="-122"/>
              <a:cs typeface="微软雅黑" panose="020B0503020204020204" charset="-122"/>
            </a:endParaRPr>
          </a:p>
        </p:txBody>
      </p:sp>
      <p:sp>
        <p:nvSpPr>
          <p:cNvPr id="12" name="Freeform 34"/>
          <p:cNvSpPr>
            <a:spLocks noEditPoints="1"/>
          </p:cNvSpPr>
          <p:nvPr>
            <p:custDataLst>
              <p:tags r:id="rId7"/>
            </p:custDataLst>
          </p:nvPr>
        </p:nvSpPr>
        <p:spPr bwMode="auto">
          <a:xfrm>
            <a:off x="8822055" y="2701290"/>
            <a:ext cx="793115" cy="459105"/>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91440" tIns="45720" rIns="91440" bIns="45720" numCol="1" anchor="t" anchorCtr="0" compatLnSpc="1"/>
          <a:p>
            <a:endParaRPr lang="zh-CN" altLang="en-US">
              <a:solidFill>
                <a:schemeClr val="dk1"/>
              </a:solidFill>
            </a:endParaRPr>
          </a:p>
        </p:txBody>
      </p:sp>
      <p:sp>
        <p:nvSpPr>
          <p:cNvPr id="13" name="任意多边形 21"/>
          <p:cNvSpPr/>
          <p:nvPr>
            <p:custDataLst>
              <p:tags r:id="rId8"/>
            </p:custDataLst>
          </p:nvPr>
        </p:nvSpPr>
        <p:spPr>
          <a:xfrm>
            <a:off x="4777740" y="2883535"/>
            <a:ext cx="3975100" cy="317500"/>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62" name="文本框 61"/>
          <p:cNvSpPr txBox="1"/>
          <p:nvPr>
            <p:custDataLst>
              <p:tags r:id="rId9"/>
            </p:custDataLst>
          </p:nvPr>
        </p:nvSpPr>
        <p:spPr>
          <a:xfrm>
            <a:off x="4991100" y="2619375"/>
            <a:ext cx="813435" cy="523240"/>
          </a:xfrm>
          <a:prstGeom prst="rect">
            <a:avLst/>
          </a:prstGeom>
          <a:noFill/>
        </p:spPr>
        <p:txBody>
          <a:bodyPr wrap="square" rtlCol="0">
            <a:normAutofit/>
          </a:bodyPr>
          <a:p>
            <a:pPr algn="ctr" fontAlgn="auto"/>
            <a:r>
              <a:rPr lang="en-US" altLang="zh-CN" sz="2800" kern="600" dirty="0">
                <a:solidFill>
                  <a:schemeClr val="dk1"/>
                </a:solidFill>
                <a:uFillTx/>
                <a:latin typeface="Arial" panose="020B0604020202020204" pitchFamily="34" charset="0"/>
                <a:ea typeface="微软雅黑" panose="020B0503020204020204" charset="-122"/>
                <a:cs typeface="微软雅黑" panose="020B0503020204020204" charset="-122"/>
              </a:rPr>
              <a:t>2.</a:t>
            </a:r>
            <a:endParaRPr lang="en-US" altLang="zh-CN" sz="2800" kern="600" dirty="0">
              <a:solidFill>
                <a:schemeClr val="dk1"/>
              </a:solidFill>
              <a:uFillTx/>
              <a:latin typeface="Arial" panose="020B0604020202020204" pitchFamily="34" charset="0"/>
              <a:ea typeface="微软雅黑" panose="020B0503020204020204" charset="-122"/>
              <a:cs typeface="微软雅黑" panose="020B0503020204020204" charset="-122"/>
            </a:endParaRPr>
          </a:p>
        </p:txBody>
      </p:sp>
      <p:sp>
        <p:nvSpPr>
          <p:cNvPr id="65" name="矩形 64"/>
          <p:cNvSpPr/>
          <p:nvPr>
            <p:custDataLst>
              <p:tags r:id="rId10"/>
            </p:custDataLst>
          </p:nvPr>
        </p:nvSpPr>
        <p:spPr>
          <a:xfrm>
            <a:off x="5491480" y="2621915"/>
            <a:ext cx="3637280" cy="521970"/>
          </a:xfrm>
          <a:prstGeom prst="rect">
            <a:avLst/>
          </a:prstGeom>
        </p:spPr>
        <p:txBody>
          <a:bodyPr wrap="square">
            <a:normAutofit fontScale="80000"/>
          </a:bodyPr>
          <a:p>
            <a:pPr marL="0" indent="0" algn="ctr">
              <a:lnSpc>
                <a:spcPct val="100000"/>
              </a:lnSpc>
              <a:spcBef>
                <a:spcPts val="0"/>
              </a:spcBef>
              <a:spcAft>
                <a:spcPts val="0"/>
              </a:spcAft>
              <a:buSzPct val="100000"/>
              <a:buNone/>
            </a:pPr>
            <a:r>
              <a:rPr lang="zh-CN" altLang="en-US" sz="2400" kern="0" spc="600" dirty="0">
                <a:solidFill>
                  <a:schemeClr val="dk1"/>
                </a:solidFill>
                <a:latin typeface="Arial" panose="020B0604020202020204" pitchFamily="34" charset="0"/>
                <a:ea typeface="微软雅黑" panose="020B0503020204020204" charset="-122"/>
                <a:cs typeface="微软雅黑" panose="020B0503020204020204" charset="-122"/>
              </a:rPr>
              <a:t>调研主题、目的及意义</a:t>
            </a:r>
            <a:endParaRPr lang="zh-CN" altLang="en-US" sz="2400" kern="0" spc="600" dirty="0">
              <a:solidFill>
                <a:schemeClr val="dk1"/>
              </a:solidFill>
              <a:latin typeface="Arial" panose="020B0604020202020204" pitchFamily="34" charset="0"/>
              <a:ea typeface="微软雅黑" panose="020B0503020204020204" charset="-122"/>
              <a:cs typeface="微软雅黑" panose="020B0503020204020204" charset="-122"/>
            </a:endParaRPr>
          </a:p>
        </p:txBody>
      </p:sp>
      <p:sp>
        <p:nvSpPr>
          <p:cNvPr id="15" name="Freeform 34"/>
          <p:cNvSpPr>
            <a:spLocks noEditPoints="1"/>
          </p:cNvSpPr>
          <p:nvPr>
            <p:custDataLst>
              <p:tags r:id="rId11"/>
            </p:custDataLst>
          </p:nvPr>
        </p:nvSpPr>
        <p:spPr bwMode="auto">
          <a:xfrm>
            <a:off x="8810625" y="3712210"/>
            <a:ext cx="793115" cy="459105"/>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91440" tIns="45720" rIns="91440" bIns="45720" numCol="1" anchor="t" anchorCtr="0" compatLnSpc="1"/>
          <a:p>
            <a:endParaRPr lang="zh-CN" altLang="en-US">
              <a:solidFill>
                <a:schemeClr val="dk1"/>
              </a:solidFill>
            </a:endParaRPr>
          </a:p>
        </p:txBody>
      </p:sp>
      <p:sp>
        <p:nvSpPr>
          <p:cNvPr id="16" name="任意多边形 24"/>
          <p:cNvSpPr/>
          <p:nvPr>
            <p:custDataLst>
              <p:tags r:id="rId12"/>
            </p:custDataLst>
          </p:nvPr>
        </p:nvSpPr>
        <p:spPr>
          <a:xfrm>
            <a:off x="4766310" y="3894455"/>
            <a:ext cx="3975100" cy="317500"/>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63" name="文本框 62"/>
          <p:cNvSpPr txBox="1"/>
          <p:nvPr>
            <p:custDataLst>
              <p:tags r:id="rId13"/>
            </p:custDataLst>
          </p:nvPr>
        </p:nvSpPr>
        <p:spPr>
          <a:xfrm>
            <a:off x="4991100" y="3632835"/>
            <a:ext cx="813435" cy="523240"/>
          </a:xfrm>
          <a:prstGeom prst="rect">
            <a:avLst/>
          </a:prstGeom>
          <a:noFill/>
        </p:spPr>
        <p:txBody>
          <a:bodyPr wrap="square" rtlCol="0">
            <a:normAutofit/>
          </a:bodyPr>
          <a:p>
            <a:pPr algn="ctr" fontAlgn="auto"/>
            <a:r>
              <a:rPr lang="en-US" altLang="zh-CN" sz="2800" kern="600" dirty="0">
                <a:solidFill>
                  <a:schemeClr val="dk1"/>
                </a:solidFill>
                <a:uFillTx/>
                <a:latin typeface="Arial" panose="020B0604020202020204" pitchFamily="34" charset="0"/>
                <a:ea typeface="微软雅黑" panose="020B0503020204020204" charset="-122"/>
                <a:cs typeface="微软雅黑" panose="020B0503020204020204" charset="-122"/>
              </a:rPr>
              <a:t>3.</a:t>
            </a:r>
            <a:endParaRPr lang="en-US" altLang="zh-CN" sz="2800" kern="600" dirty="0">
              <a:solidFill>
                <a:schemeClr val="dk1"/>
              </a:solidFill>
              <a:uFillTx/>
              <a:latin typeface="Arial" panose="020B0604020202020204" pitchFamily="34" charset="0"/>
              <a:ea typeface="微软雅黑" panose="020B0503020204020204" charset="-122"/>
              <a:cs typeface="微软雅黑" panose="020B0503020204020204" charset="-122"/>
            </a:endParaRPr>
          </a:p>
        </p:txBody>
      </p:sp>
      <p:sp>
        <p:nvSpPr>
          <p:cNvPr id="66" name="矩形 65"/>
          <p:cNvSpPr/>
          <p:nvPr>
            <p:custDataLst>
              <p:tags r:id="rId14"/>
            </p:custDataLst>
          </p:nvPr>
        </p:nvSpPr>
        <p:spPr>
          <a:xfrm>
            <a:off x="5491480" y="3599180"/>
            <a:ext cx="3637280" cy="521970"/>
          </a:xfrm>
          <a:prstGeom prst="rect">
            <a:avLst/>
          </a:prstGeom>
        </p:spPr>
        <p:txBody>
          <a:bodyPr wrap="square">
            <a:normAutofit/>
          </a:bodyPr>
          <a:p>
            <a:pPr marL="0" indent="0" algn="ctr">
              <a:lnSpc>
                <a:spcPct val="100000"/>
              </a:lnSpc>
              <a:spcBef>
                <a:spcPts val="0"/>
              </a:spcBef>
              <a:spcAft>
                <a:spcPts val="0"/>
              </a:spcAft>
              <a:buSzPct val="100000"/>
              <a:buNone/>
            </a:pPr>
            <a:r>
              <a:rPr lang="zh-CN" altLang="en-US" sz="1900" kern="0" spc="600" dirty="0">
                <a:solidFill>
                  <a:schemeClr val="dk1"/>
                </a:solidFill>
                <a:latin typeface="Arial" panose="020B0604020202020204" pitchFamily="34" charset="0"/>
                <a:ea typeface="微软雅黑" panose="020B0503020204020204" charset="-122"/>
                <a:cs typeface="微软雅黑" panose="020B0503020204020204" charset="-122"/>
              </a:rPr>
              <a:t>典型案例分析</a:t>
            </a:r>
            <a:endParaRPr lang="zh-CN" altLang="en-US" sz="1900" kern="0" spc="600" dirty="0">
              <a:solidFill>
                <a:schemeClr val="dk1"/>
              </a:solidFill>
              <a:latin typeface="Arial" panose="020B0604020202020204" pitchFamily="34" charset="0"/>
              <a:ea typeface="微软雅黑" panose="020B0503020204020204" charset="-122"/>
              <a:cs typeface="微软雅黑" panose="020B0503020204020204" charset="-122"/>
            </a:endParaRPr>
          </a:p>
        </p:txBody>
      </p:sp>
      <p:sp>
        <p:nvSpPr>
          <p:cNvPr id="18" name="Freeform 34"/>
          <p:cNvSpPr>
            <a:spLocks noEditPoints="1"/>
          </p:cNvSpPr>
          <p:nvPr>
            <p:custDataLst>
              <p:tags r:id="rId15"/>
            </p:custDataLst>
          </p:nvPr>
        </p:nvSpPr>
        <p:spPr bwMode="auto">
          <a:xfrm>
            <a:off x="8803005" y="4716145"/>
            <a:ext cx="793115" cy="459105"/>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dk1"/>
          </a:solidFill>
          <a:ln>
            <a:solidFill>
              <a:schemeClr val="dk1"/>
            </a:solidFill>
          </a:ln>
        </p:spPr>
        <p:txBody>
          <a:bodyPr vert="horz" wrap="square" lIns="91440" tIns="45720" rIns="91440" bIns="45720" numCol="1" anchor="t" anchorCtr="0" compatLnSpc="1"/>
          <a:p>
            <a:endParaRPr lang="zh-CN" altLang="en-US">
              <a:solidFill>
                <a:schemeClr val="dk1"/>
              </a:solidFill>
            </a:endParaRPr>
          </a:p>
        </p:txBody>
      </p:sp>
      <p:sp>
        <p:nvSpPr>
          <p:cNvPr id="19" name="任意多边形 27"/>
          <p:cNvSpPr/>
          <p:nvPr>
            <p:custDataLst>
              <p:tags r:id="rId16"/>
            </p:custDataLst>
          </p:nvPr>
        </p:nvSpPr>
        <p:spPr>
          <a:xfrm>
            <a:off x="4758690" y="4898390"/>
            <a:ext cx="3975100" cy="317500"/>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dk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64" name="文本框 63"/>
          <p:cNvSpPr txBox="1"/>
          <p:nvPr>
            <p:custDataLst>
              <p:tags r:id="rId17"/>
            </p:custDataLst>
          </p:nvPr>
        </p:nvSpPr>
        <p:spPr>
          <a:xfrm>
            <a:off x="4991100" y="4636770"/>
            <a:ext cx="813435" cy="523240"/>
          </a:xfrm>
          <a:prstGeom prst="rect">
            <a:avLst/>
          </a:prstGeom>
          <a:noFill/>
        </p:spPr>
        <p:txBody>
          <a:bodyPr wrap="square" rtlCol="0">
            <a:normAutofit/>
          </a:bodyPr>
          <a:p>
            <a:pPr algn="ctr" fontAlgn="auto"/>
            <a:r>
              <a:rPr lang="en-US" altLang="zh-CN" sz="2800" kern="600" dirty="0">
                <a:solidFill>
                  <a:schemeClr val="dk1"/>
                </a:solidFill>
                <a:uFillTx/>
                <a:latin typeface="Arial" panose="020B0604020202020204" pitchFamily="34" charset="0"/>
                <a:ea typeface="微软雅黑" panose="020B0503020204020204" charset="-122"/>
                <a:cs typeface="微软雅黑" panose="020B0503020204020204" charset="-122"/>
              </a:rPr>
              <a:t>4.</a:t>
            </a:r>
            <a:endParaRPr lang="en-US" altLang="zh-CN" sz="2800" kern="600" dirty="0">
              <a:solidFill>
                <a:schemeClr val="dk1"/>
              </a:solidFill>
              <a:uFillTx/>
              <a:latin typeface="Arial" panose="020B0604020202020204" pitchFamily="34" charset="0"/>
              <a:ea typeface="微软雅黑" panose="020B0503020204020204" charset="-122"/>
              <a:cs typeface="微软雅黑" panose="020B0503020204020204" charset="-122"/>
            </a:endParaRPr>
          </a:p>
        </p:txBody>
      </p:sp>
      <p:sp>
        <p:nvSpPr>
          <p:cNvPr id="67" name="矩形 66"/>
          <p:cNvSpPr/>
          <p:nvPr>
            <p:custDataLst>
              <p:tags r:id="rId18"/>
            </p:custDataLst>
          </p:nvPr>
        </p:nvSpPr>
        <p:spPr>
          <a:xfrm>
            <a:off x="5491480" y="4610100"/>
            <a:ext cx="3637280" cy="521970"/>
          </a:xfrm>
          <a:prstGeom prst="rect">
            <a:avLst/>
          </a:prstGeom>
        </p:spPr>
        <p:txBody>
          <a:bodyPr wrap="square">
            <a:normAutofit/>
          </a:bodyPr>
          <a:p>
            <a:pPr marL="0" indent="0" algn="ctr">
              <a:lnSpc>
                <a:spcPct val="100000"/>
              </a:lnSpc>
              <a:spcBef>
                <a:spcPts val="0"/>
              </a:spcBef>
              <a:spcAft>
                <a:spcPts val="0"/>
              </a:spcAft>
              <a:buSzPct val="100000"/>
              <a:buNone/>
            </a:pPr>
            <a:r>
              <a:rPr lang="zh-CN" altLang="en-US" sz="1900" kern="0" spc="600" dirty="0">
                <a:solidFill>
                  <a:schemeClr val="dk1"/>
                </a:solidFill>
                <a:latin typeface="Arial" panose="020B0604020202020204" pitchFamily="34" charset="0"/>
                <a:ea typeface="微软雅黑" panose="020B0503020204020204" charset="-122"/>
                <a:cs typeface="微软雅黑" panose="020B0503020204020204" charset="-122"/>
              </a:rPr>
              <a:t>心得体会</a:t>
            </a:r>
            <a:endParaRPr lang="zh-CN" altLang="en-US" sz="1900" kern="0" spc="600" dirty="0">
              <a:solidFill>
                <a:schemeClr val="dk1"/>
              </a:solidFill>
              <a:latin typeface="Arial" panose="020B0604020202020204" pitchFamily="34" charset="0"/>
              <a:ea typeface="微软雅黑" panose="020B0503020204020204" charset="-122"/>
              <a:cs typeface="微软雅黑" panose="020B0503020204020204" charset="-122"/>
            </a:endParaRPr>
          </a:p>
        </p:txBody>
      </p:sp>
    </p:spTree>
    <p:custDataLst>
      <p:tags r:id="rId19"/>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3" name="标题 2"/>
          <p:cNvSpPr>
            <a:spLocks noGrp="1"/>
          </p:cNvSpPr>
          <p:nvPr>
            <p:ph type="ctrTitle" idx="4294967295"/>
          </p:nvPr>
        </p:nvSpPr>
        <p:spPr>
          <a:xfrm>
            <a:off x="-2" y="42"/>
            <a:ext cx="8356090" cy="1200329"/>
          </a:xfrm>
        </p:spPr>
        <p:txBody>
          <a:bodyPr vert="horz" lIns="90000" tIns="46800" rIns="90000" bIns="46800" rtlCol="0" anchor="b" anchorCtr="0">
            <a:normAutofit/>
          </a:bodyPr>
          <a:lstStyle>
            <a:lvl1pPr algn="l" defTabSz="914400" rtl="0" eaLnBrk="1" fontAlgn="auto" latinLnBrk="0" hangingPunct="1">
              <a:lnSpc>
                <a:spcPct val="90000"/>
              </a:lnSpc>
              <a:spcBef>
                <a:spcPct val="0"/>
              </a:spcBef>
              <a:buNone/>
              <a:defRPr sz="72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lvl="0" algn="l">
              <a:buClrTx/>
              <a:buSzTx/>
              <a:buFontTx/>
            </a:pPr>
            <a:r>
              <a:rPr lang="zh-CN" altLang="en-US">
                <a:solidFill>
                  <a:schemeClr val="accent1">
                    <a:lumMod val="75000"/>
                  </a:schemeClr>
                </a:solidFill>
                <a:latin typeface="汉仪旗黑-85S" charset="0"/>
                <a:ea typeface="汉仪旗黑-85S" charset="0"/>
                <a:sym typeface="+mn-ea"/>
              </a:rPr>
              <a:t>自媒体介绍</a:t>
            </a:r>
            <a:endParaRPr lang="zh-CN" altLang="en-US">
              <a:solidFill>
                <a:schemeClr val="accent1">
                  <a:lumMod val="75000"/>
                </a:schemeClr>
              </a:solidFill>
              <a:latin typeface="汉仪旗黑-85S" charset="0"/>
              <a:ea typeface="汉仪旗黑-85S" charset="0"/>
              <a:sym typeface="+mn-ea"/>
            </a:endParaRPr>
          </a:p>
        </p:txBody>
      </p:sp>
      <p:pic>
        <p:nvPicPr>
          <p:cNvPr id="2" name="9dbe688a274e13c9b7b15d0a3a1ed5a2">
            <a:hlinkClick r:id="" action="ppaction://media"/>
          </p:cNvPr>
          <p:cNvPicPr/>
          <p:nvPr>
            <a:videoFile r:link="rId11"/>
            <p:extLst>
              <p:ext uri="{DAA4B4D4-6D71-4841-9C94-3DE7FCFB9230}">
                <p14:media xmlns:p14="http://schemas.microsoft.com/office/powerpoint/2010/main" r:embed="rId12"/>
              </p:ext>
            </p:extLst>
            <p:custDataLst>
              <p:tags r:id="rId13"/>
            </p:custDataLst>
          </p:nvPr>
        </p:nvPicPr>
        <p:blipFill>
          <a:blip r:embed="rId14"/>
          <a:stretch>
            <a:fillRect/>
          </a:stretch>
        </p:blipFill>
        <p:spPr>
          <a:xfrm>
            <a:off x="1143000" y="1200150"/>
            <a:ext cx="9939020" cy="5300345"/>
          </a:xfrm>
          <a:prstGeom prst="rect">
            <a:avLst/>
          </a:prstGeom>
        </p:spPr>
      </p:pic>
    </p:spTree>
    <p:custDataLst>
      <p:tags r:id="rId15"/>
    </p:custDataLst>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2" name="副标题 1"/>
          <p:cNvSpPr>
            <a:spLocks noGrp="1"/>
          </p:cNvSpPr>
          <p:nvPr>
            <p:ph type="subTitle" idx="4294967295"/>
            <p:custDataLst>
              <p:tags r:id="rId11"/>
            </p:custDataLst>
          </p:nvPr>
        </p:nvSpPr>
        <p:spPr>
          <a:xfrm>
            <a:off x="3677920" y="1816100"/>
            <a:ext cx="7647305" cy="4035425"/>
          </a:xfrm>
        </p:spPr>
        <p:txBody>
          <a:bodyPr vert="horz" lIns="90000" tIns="46800" rIns="90000" bIns="46800" rtlCol="0" anchor="t" anchorCtr="0">
            <a:noAutofit/>
          </a:bodyPr>
          <a:lstStyle>
            <a:lvl1pPr marL="0" indent="0" algn="l" defTabSz="914400" rtl="0" eaLnBrk="1" fontAlgn="auto" latinLnBrk="0" hangingPunct="1">
              <a:lnSpc>
                <a:spcPct val="90000"/>
              </a:lnSpc>
              <a:spcBef>
                <a:spcPts val="0"/>
              </a:spcBef>
              <a:spcAft>
                <a:spcPts val="1000"/>
              </a:spcAft>
              <a:buFont typeface="Arial" panose="020B0604020202020204" pitchFamily="34" charset="0"/>
              <a:buNone/>
              <a:defRPr sz="24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buClrTx/>
              <a:buSzTx/>
            </a:pPr>
            <a:r>
              <a:rPr lang="zh-CN" altLang="en-US" sz="3600">
                <a:solidFill>
                  <a:schemeClr val="dk1">
                    <a:lumMod val="85000"/>
                    <a:lumOff val="15000"/>
                  </a:schemeClr>
                </a:solidFill>
                <a:latin typeface="微软雅黑" panose="020B0503020204020204" charset="-122"/>
                <a:sym typeface="+mn-ea"/>
              </a:rPr>
              <a:t>本次调研的主题是关于自媒体时代如何看待信息传播的自由与自律、行为与责任的研讨，主要针对现在网络环境之下以及发生或者正在发生的事件探讨在现代信息交互高度便捷化下信息传播的影响度与合理性以及存在的问题，进而针对性的提出建议。</a:t>
            </a:r>
            <a:endParaRPr lang="zh-CN" altLang="en-US" sz="3600">
              <a:solidFill>
                <a:schemeClr val="dk1">
                  <a:lumMod val="85000"/>
                  <a:lumOff val="15000"/>
                </a:schemeClr>
              </a:solidFill>
              <a:latin typeface="微软雅黑" panose="020B0503020204020204" charset="-122"/>
              <a:sym typeface="+mn-ea"/>
            </a:endParaRPr>
          </a:p>
        </p:txBody>
      </p:sp>
      <p:sp>
        <p:nvSpPr>
          <p:cNvPr id="3" name="标题 2"/>
          <p:cNvSpPr>
            <a:spLocks noGrp="1"/>
          </p:cNvSpPr>
          <p:nvPr>
            <p:ph type="ctrTitle" idx="4294967295"/>
          </p:nvPr>
        </p:nvSpPr>
        <p:spPr>
          <a:xfrm>
            <a:off x="685165" y="2996565"/>
            <a:ext cx="8955405" cy="1200150"/>
          </a:xfrm>
        </p:spPr>
        <p:txBody>
          <a:bodyPr vert="horz" lIns="90000" tIns="46800" rIns="90000" bIns="46800" rtlCol="0" anchor="b" anchorCtr="0">
            <a:normAutofit fontScale="90000"/>
          </a:bodyPr>
          <a:lstStyle>
            <a:lvl1pPr algn="l" defTabSz="914400" rtl="0" eaLnBrk="1" fontAlgn="auto" latinLnBrk="0" hangingPunct="1">
              <a:lnSpc>
                <a:spcPct val="90000"/>
              </a:lnSpc>
              <a:spcBef>
                <a:spcPct val="0"/>
              </a:spcBef>
              <a:buNone/>
              <a:defRPr sz="72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lvl="0" algn="l">
              <a:buClrTx/>
              <a:buSzTx/>
              <a:buFontTx/>
            </a:pPr>
            <a:r>
              <a:rPr lang="zh-CN" altLang="en-US" dirty="0">
                <a:solidFill>
                  <a:schemeClr val="accent1">
                    <a:lumMod val="75000"/>
                  </a:schemeClr>
                </a:solidFill>
                <a:latin typeface="汉仪旗黑-85S" charset="0"/>
                <a:ea typeface="汉仪旗黑-85S" charset="0"/>
                <a:sym typeface="+mn-ea"/>
              </a:rPr>
              <a:t>调研主题、目的及意义</a:t>
            </a:r>
            <a:endParaRPr lang="zh-CN" altLang="en-US" dirty="0">
              <a:solidFill>
                <a:schemeClr val="accent1">
                  <a:lumMod val="75000"/>
                </a:schemeClr>
              </a:solidFill>
              <a:latin typeface="汉仪旗黑-85S" charset="0"/>
              <a:ea typeface="汉仪旗黑-85S" charset="0"/>
              <a:sym typeface="+mn-ea"/>
            </a:endParaRPr>
          </a:p>
        </p:txBody>
      </p:sp>
      <p:sp>
        <p:nvSpPr>
          <p:cNvPr id="5" name="矩形 4"/>
          <p:cNvSpPr/>
          <p:nvPr/>
        </p:nvSpPr>
        <p:spPr>
          <a:xfrm>
            <a:off x="1525905" y="207645"/>
            <a:ext cx="889000" cy="2306955"/>
          </a:xfrm>
          <a:prstGeom prst="rect">
            <a:avLst/>
          </a:prstGeom>
          <a:noFill/>
          <a:ln>
            <a:noFill/>
          </a:ln>
        </p:spPr>
        <p:txBody>
          <a:bodyPr wrap="square" rtlCol="0" anchor="t">
            <a:spAutoFit/>
          </a:bodyPr>
          <a:p>
            <a:pPr algn="ctr"/>
            <a:r>
              <a:rPr lang="zh-CN" altLang="en-US" sz="7200" b="1">
                <a:gradFill>
                  <a:gsLst>
                    <a:gs pos="21000">
                      <a:srgbClr val="53575C"/>
                    </a:gs>
                    <a:gs pos="88000">
                      <a:srgbClr val="C5C7CA"/>
                    </a:gs>
                  </a:gsLst>
                  <a:lin ang="5400000"/>
                </a:gradFill>
                <a:effectLst/>
                <a:latin typeface="微软雅黑" panose="020B0503020204020204" charset="-122"/>
                <a:ea typeface="微软雅黑" panose="020B0503020204020204" charset="-122"/>
              </a:rPr>
              <a:t>主题</a:t>
            </a:r>
            <a:endParaRPr lang="zh-CN" altLang="en-US" sz="7200" b="1">
              <a:gradFill>
                <a:gsLst>
                  <a:gs pos="21000">
                    <a:srgbClr val="53575C"/>
                  </a:gs>
                  <a:gs pos="88000">
                    <a:srgbClr val="C5C7CA"/>
                  </a:gs>
                </a:gsLst>
                <a:lin ang="5400000"/>
              </a:gradFill>
              <a:effectLst/>
              <a:latin typeface="微软雅黑" panose="020B0503020204020204" charset="-122"/>
              <a:ea typeface="微软雅黑" panose="020B0503020204020204" charset="-122"/>
            </a:endParaRPr>
          </a:p>
        </p:txBody>
      </p: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xit" presetSubtype="32" fill="hold" grpId="2" nodeType="clickEffect">
                                  <p:stCondLst>
                                    <p:cond delay="0"/>
                                  </p:stCondLst>
                                  <p:childTnLst>
                                    <p:animEffect transition="out" filter="box(out)">
                                      <p:cBhvr>
                                        <p:cTn id="12" dur="2000"/>
                                        <p:tgtEl>
                                          <p:spTgt spid="3"/>
                                        </p:tgtEl>
                                      </p:cBhvr>
                                    </p:animEffect>
                                    <p:set>
                                      <p:cBhvr>
                                        <p:cTn id="13" dur="1" fill="hold">
                                          <p:stCondLst>
                                            <p:cond delay="1999"/>
                                          </p:stCondLst>
                                        </p:cTn>
                                        <p:tgtEl>
                                          <p:spTgt spid="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strVal val="#ppt_w*0.70"/>
                                          </p:val>
                                        </p:tav>
                                        <p:tav tm="100000">
                                          <p:val>
                                            <p:strVal val="#ppt_w"/>
                                          </p:val>
                                        </p:tav>
                                      </p:tavLst>
                                    </p:anim>
                                    <p:anim calcmode="lin" valueType="num">
                                      <p:cBhvr>
                                        <p:cTn id="19" dur="1000" fill="hold"/>
                                        <p:tgtEl>
                                          <p:spTgt spid="5"/>
                                        </p:tgtEl>
                                        <p:attrNameLst>
                                          <p:attrName>ppt_h</p:attrName>
                                        </p:attrNameLst>
                                      </p:cBhvr>
                                      <p:tavLst>
                                        <p:tav tm="0">
                                          <p:val>
                                            <p:strVal val="#ppt_h"/>
                                          </p:val>
                                        </p:tav>
                                        <p:tav tm="100000">
                                          <p:val>
                                            <p:strVal val="#ppt_h"/>
                                          </p:val>
                                        </p:tav>
                                      </p:tavLst>
                                    </p:anim>
                                    <p:animEffect transition="in" filter="fade">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58" presetClass="entr" presetSubtype="0" accel="100000" fill="hold" grpId="0"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 calcmode="lin" valueType="num">
                                      <p:cBhvr>
                                        <p:cTn id="25" dur="500" fill="hold"/>
                                        <p:tgtEl>
                                          <p:spTgt spid="2">
                                            <p:txEl>
                                              <p:pRg st="0" end="0"/>
                                            </p:txEl>
                                          </p:spTgt>
                                        </p:tgtEl>
                                        <p:attrNameLst>
                                          <p:attrName>ppt_w</p:attrName>
                                        </p:attrNameLst>
                                      </p:cBhvr>
                                      <p:tavLst>
                                        <p:tav tm="0">
                                          <p:val>
                                            <p:strVal val="#ppt_w*2.5"/>
                                          </p:val>
                                        </p:tav>
                                        <p:tav tm="100000">
                                          <p:val>
                                            <p:strVal val="#ppt_w"/>
                                          </p:val>
                                        </p:tav>
                                      </p:tavLst>
                                    </p:anim>
                                    <p:anim calcmode="lin" valueType="num">
                                      <p:cBhvr>
                                        <p:cTn id="26" dur="500" fill="hold"/>
                                        <p:tgtEl>
                                          <p:spTgt spid="2">
                                            <p:txEl>
                                              <p:pRg st="0" end="0"/>
                                            </p:txEl>
                                          </p:spTgt>
                                        </p:tgtEl>
                                        <p:attrNameLst>
                                          <p:attrName>ppt_h</p:attrName>
                                        </p:attrNameLst>
                                      </p:cBhvr>
                                      <p:tavLst>
                                        <p:tav tm="0">
                                          <p:val>
                                            <p:strVal val="#ppt_h*0.01"/>
                                          </p:val>
                                        </p:tav>
                                        <p:tav tm="100000">
                                          <p:val>
                                            <p:strVal val="#ppt_h"/>
                                          </p:val>
                                        </p:tav>
                                      </p:tavLst>
                                    </p:anim>
                                    <p:anim calcmode="lin" valueType="num">
                                      <p:cBhvr>
                                        <p:cTn id="2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2">
                                            <p:txEl>
                                              <p:pRg st="0" end="0"/>
                                            </p:txEl>
                                          </p:spTgt>
                                        </p:tgtEl>
                                        <p:attrNameLst>
                                          <p:attrName>ppt_y</p:attrName>
                                        </p:attrNameLst>
                                      </p:cBhvr>
                                      <p:tavLst>
                                        <p:tav tm="0">
                                          <p:val>
                                            <p:strVal val="#ppt_h+1"/>
                                          </p:val>
                                        </p:tav>
                                        <p:tav tm="100000">
                                          <p:val>
                                            <p:strVal val="#ppt_y"/>
                                          </p:val>
                                        </p:tav>
                                      </p:tavLst>
                                    </p:anim>
                                    <p:animEffect transition="in" filter="fade">
                                      <p:cBhvr>
                                        <p:cTn id="29"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5" grpId="0"/>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2" name="标题 1"/>
          <p:cNvSpPr>
            <a:spLocks noGrp="1"/>
          </p:cNvSpPr>
          <p:nvPr>
            <p:ph type="title" idx="4294967295"/>
          </p:nvPr>
        </p:nvSpPr>
        <p:spPr>
          <a:xfrm>
            <a:off x="469900" y="1149985"/>
            <a:ext cx="3267075" cy="823595"/>
          </a:xfrm>
        </p:spPr>
        <p:txBody>
          <a:bodyPr vert="horz" lIns="90000" tIns="46800" rIns="90000" bIns="46800" rtlCol="0" anchor="b" anchorCtr="0">
            <a:normAutofit fontScale="90000"/>
          </a:bodyPr>
          <a:lstStyle>
            <a:lvl1pPr algn="l" defTabSz="914400" rtl="0" eaLnBrk="1" fontAlgn="auto" latinLnBrk="0" hangingPunct="1">
              <a:lnSpc>
                <a:spcPct val="100000"/>
              </a:lnSpc>
              <a:spcBef>
                <a:spcPct val="0"/>
              </a:spcBef>
              <a:buNone/>
              <a:defRPr sz="54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lvl="0" algn="l">
              <a:buClrTx/>
              <a:buSzTx/>
              <a:buFontTx/>
            </a:pPr>
            <a:r>
              <a:rPr lang="zh-CN" altLang="en-US" sz="7335">
                <a:solidFill>
                  <a:schemeClr val="accent1">
                    <a:lumMod val="75000"/>
                  </a:schemeClr>
                </a:solidFill>
                <a:latin typeface="汉仪旗黑-85S" charset="0"/>
                <a:ea typeface="汉仪旗黑-85S" charset="0"/>
                <a:sym typeface="+mn-ea"/>
              </a:rPr>
              <a:t>目的</a:t>
            </a:r>
            <a:endParaRPr lang="zh-CN" altLang="en-US" sz="7335">
              <a:solidFill>
                <a:schemeClr val="accent1">
                  <a:lumMod val="75000"/>
                </a:schemeClr>
              </a:solidFill>
              <a:latin typeface="汉仪旗黑-85S" charset="0"/>
              <a:ea typeface="汉仪旗黑-85S" charset="0"/>
              <a:sym typeface="+mn-ea"/>
            </a:endParaRPr>
          </a:p>
        </p:txBody>
      </p:sp>
      <p:sp>
        <p:nvSpPr>
          <p:cNvPr id="3" name="文本占位符 2"/>
          <p:cNvSpPr>
            <a:spLocks noGrp="1"/>
          </p:cNvSpPr>
          <p:nvPr>
            <p:ph type="body" idx="4294967295"/>
            <p:custDataLst>
              <p:tags r:id="rId11"/>
            </p:custDataLst>
          </p:nvPr>
        </p:nvSpPr>
        <p:spPr>
          <a:xfrm>
            <a:off x="3053715" y="1973580"/>
            <a:ext cx="6083935" cy="3926205"/>
          </a:xfrm>
        </p:spPr>
        <p:txBody>
          <a:bodyPr vert="horz" lIns="90000" tIns="46800" rIns="90000" bIns="46800" rtlCol="0" anchor="t">
            <a:noAutofit/>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20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457200"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tint val="75000"/>
                  </a:schemeClr>
                </a:solidFill>
                <a:uFillTx/>
                <a:latin typeface="微软雅黑" panose="020B0503020204020204" charset="-122"/>
                <a:ea typeface="微软雅黑" panose="020B0503020204020204" charset="-122"/>
                <a:cs typeface="+mn-cs"/>
              </a:defRPr>
            </a:lvl2pPr>
            <a:lvl3pPr marL="914400" indent="0" algn="l"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tint val="75000"/>
                  </a:schemeClr>
                </a:solidFill>
                <a:uFillTx/>
                <a:latin typeface="微软雅黑" panose="020B0503020204020204" charset="-122"/>
                <a:ea typeface="微软雅黑" panose="020B0503020204020204" charset="-122"/>
                <a:cs typeface="+mn-cs"/>
              </a:defRPr>
            </a:lvl3pPr>
            <a:lvl4pPr marL="137160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tint val="75000"/>
                  </a:schemeClr>
                </a:solidFill>
                <a:uFillTx/>
                <a:latin typeface="微软雅黑" panose="020B0503020204020204" charset="-122"/>
                <a:ea typeface="微软雅黑" panose="020B0503020204020204" charset="-122"/>
                <a:cs typeface="+mn-cs"/>
              </a:defRPr>
            </a:lvl4pPr>
            <a:lvl5pPr marL="182880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tint val="75000"/>
                  </a:schemeClr>
                </a:solidFill>
                <a:uFillTx/>
                <a:latin typeface="微软雅黑" panose="020B0503020204020204" charset="-122"/>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lgn="l">
              <a:buClrTx/>
              <a:buSzTx/>
            </a:pPr>
            <a:r>
              <a:rPr lang="zh-CN" altLang="en-US" sz="2700">
                <a:solidFill>
                  <a:schemeClr val="dk1">
                    <a:lumMod val="85000"/>
                    <a:lumOff val="15000"/>
                  </a:schemeClr>
                </a:solidFill>
                <a:latin typeface="微软雅黑" panose="020B0503020204020204" charset="-122"/>
                <a:sym typeface="+mn-ea"/>
              </a:rPr>
              <a:t>通过对网络上以经发生或正在发生的信息传播事件进行分类别的探讨，发现其中存在的影响以及自媒体时代这样事件发生的原因，结合周围同学对这些概念、事件的认知进行深层次的剖析，最后提出可行的优化措施和建议。</a:t>
            </a:r>
            <a:endParaRPr lang="zh-CN" altLang="en-US" sz="2700">
              <a:solidFill>
                <a:schemeClr val="dk1">
                  <a:lumMod val="85000"/>
                  <a:lumOff val="15000"/>
                </a:schemeClr>
              </a:solidFill>
              <a:latin typeface="微软雅黑" panose="020B0503020204020204" charset="-122"/>
              <a:sym typeface="+mn-ea"/>
            </a:endParaRPr>
          </a:p>
        </p:txBody>
      </p: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heckerboard(across)">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sp>
        <p:nvSpPr>
          <p:cNvPr id="2" name="标题 1"/>
          <p:cNvSpPr>
            <a:spLocks noGrp="1"/>
          </p:cNvSpPr>
          <p:nvPr>
            <p:ph type="title" idx="4294967295"/>
            <p:custDataLst>
              <p:tags r:id="rId11"/>
            </p:custDataLst>
          </p:nvPr>
        </p:nvSpPr>
        <p:spPr>
          <a:xfrm>
            <a:off x="1290955" y="796290"/>
            <a:ext cx="3060700" cy="1544320"/>
          </a:xfrm>
        </p:spPr>
        <p:txBody>
          <a:bodyPr>
            <a:normAutofit/>
          </a:bodyPr>
          <a:lstStyle/>
          <a:p>
            <a:r>
              <a:rPr lang="zh-CN" altLang="en-US" sz="6600" dirty="0">
                <a:solidFill>
                  <a:schemeClr val="accent1">
                    <a:lumMod val="75000"/>
                  </a:schemeClr>
                </a:solidFill>
                <a:latin typeface="汉仪旗黑-85S" charset="0"/>
                <a:ea typeface="汉仪旗黑-85S" charset="0"/>
              </a:rPr>
              <a:t>意义</a:t>
            </a:r>
            <a:endParaRPr lang="zh-CN" altLang="en-US" sz="6600" dirty="0">
              <a:solidFill>
                <a:schemeClr val="accent1">
                  <a:lumMod val="75000"/>
                </a:schemeClr>
              </a:solidFill>
              <a:latin typeface="汉仪旗黑-85S" charset="0"/>
              <a:ea typeface="汉仪旗黑-85S" charset="0"/>
            </a:endParaRPr>
          </a:p>
        </p:txBody>
      </p:sp>
      <p:sp>
        <p:nvSpPr>
          <p:cNvPr id="3" name="内容占位符 2"/>
          <p:cNvSpPr>
            <a:spLocks noGrp="1"/>
          </p:cNvSpPr>
          <p:nvPr>
            <p:ph idx="4294967295"/>
            <p:custDataLst>
              <p:tags r:id="rId12"/>
            </p:custDataLst>
          </p:nvPr>
        </p:nvSpPr>
        <p:spPr>
          <a:xfrm>
            <a:off x="2157730" y="1786890"/>
            <a:ext cx="9033510" cy="3740785"/>
          </a:xfrm>
        </p:spPr>
        <p:txBody>
          <a:bodyPr>
            <a:noAutofit/>
          </a:bodyPr>
          <a:lstStyle/>
          <a:p>
            <a:pPr marL="0" indent="0">
              <a:buNone/>
            </a:pPr>
            <a:r>
              <a:rPr lang="zh-CN" altLang="en-US" sz="2400" dirty="0">
                <a:solidFill>
                  <a:schemeClr val="dk1">
                    <a:lumMod val="85000"/>
                    <a:lumOff val="15000"/>
                  </a:schemeClr>
                </a:solidFill>
                <a:latin typeface="微软雅黑" panose="020B0503020204020204" charset="-122"/>
              </a:rPr>
              <a:t>本次调研不仅仅停留在分析网络上具有广泛影响力的信息传播的个体和事件，而且还征集了许多同学对这些事件的看法和意见，结合了两者角度，可以捕捉到更多的细节，进而可以提出既具有实际意义的又可以为大众所接受具有可操作性的建议。通过这些意见希望可以改变现在信息传播过程中比如完全由网络舆论覆盖事件真相、随意传播信息谣言等等的现状，同时使人们明晓网络时代信息传播的自己需履行的义务和责任。</a:t>
            </a:r>
            <a:endParaRPr lang="zh-CN" altLang="en-US" sz="2400" dirty="0">
              <a:solidFill>
                <a:schemeClr val="dk1">
                  <a:lumMod val="85000"/>
                  <a:lumOff val="15000"/>
                </a:schemeClr>
              </a:solidFill>
              <a:latin typeface="微软雅黑" panose="020B0503020204020204" charset="-122"/>
            </a:endParaRPr>
          </a:p>
        </p:txBody>
      </p:sp>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2000"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latin typeface="微软雅黑" panose="020B0503020204020204" charset="-122"/>
                  <a:ea typeface="微软雅黑" panose="020B0503020204020204" charset="-122"/>
                </a:endParaRPr>
              </a:p>
            </p:txBody>
          </p:sp>
        </p:grpSp>
      </p:grpSp>
      <p:pic>
        <p:nvPicPr>
          <p:cNvPr id="2" name="图片 1" descr="罗翔1"/>
          <p:cNvPicPr>
            <a:picLocks noChangeAspect="1"/>
          </p:cNvPicPr>
          <p:nvPr>
            <p:custDataLst>
              <p:tags r:id="rId11"/>
            </p:custDataLst>
          </p:nvPr>
        </p:nvPicPr>
        <p:blipFill>
          <a:blip r:embed="rId12"/>
          <a:stretch>
            <a:fillRect/>
          </a:stretch>
        </p:blipFill>
        <p:spPr>
          <a:xfrm>
            <a:off x="0" y="0"/>
            <a:ext cx="6036945" cy="3908425"/>
          </a:xfrm>
          <a:prstGeom prst="rect">
            <a:avLst/>
          </a:prstGeom>
        </p:spPr>
      </p:pic>
      <p:pic>
        <p:nvPicPr>
          <p:cNvPr id="7" name="图片 6" descr="罗翔2"/>
          <p:cNvPicPr>
            <a:picLocks noChangeAspect="1"/>
          </p:cNvPicPr>
          <p:nvPr/>
        </p:nvPicPr>
        <p:blipFill>
          <a:blip r:embed="rId13"/>
          <a:stretch>
            <a:fillRect/>
          </a:stretch>
        </p:blipFill>
        <p:spPr>
          <a:xfrm>
            <a:off x="5961380" y="3353435"/>
            <a:ext cx="6230620" cy="3503930"/>
          </a:xfrm>
          <a:prstGeom prst="rect">
            <a:avLst/>
          </a:prstGeom>
        </p:spPr>
      </p:pic>
      <p:pic>
        <p:nvPicPr>
          <p:cNvPr id="6" name="图片 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8505" y="681990"/>
            <a:ext cx="9990455" cy="5387975"/>
          </a:xfrm>
          <a:prstGeom prst="rect">
            <a:avLst/>
          </a:prstGeom>
        </p:spPr>
      </p:pic>
      <p:pic>
        <p:nvPicPr>
          <p:cNvPr id="9" name="图片 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88891" y="2190739"/>
            <a:ext cx="2994549" cy="2874767"/>
          </a:xfrm>
          <a:prstGeom prst="rect">
            <a:avLst/>
          </a:prstGeom>
        </p:spPr>
      </p:pic>
      <p:pic>
        <p:nvPicPr>
          <p:cNvPr id="5" name="图片 4" descr="大仙1"/>
          <p:cNvPicPr>
            <a:picLocks noChangeAspect="1"/>
          </p:cNvPicPr>
          <p:nvPr/>
        </p:nvPicPr>
        <p:blipFill>
          <a:blip r:embed="rId16"/>
          <a:stretch>
            <a:fillRect/>
          </a:stretch>
        </p:blipFill>
        <p:spPr>
          <a:xfrm>
            <a:off x="1751330" y="354965"/>
            <a:ext cx="9525000" cy="5524500"/>
          </a:xfrm>
          <a:prstGeom prst="rect">
            <a:avLst/>
          </a:prstGeom>
        </p:spPr>
      </p:pic>
    </p:spTree>
    <p:custDataLst>
      <p:tags r:id="rId1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xit" presetSubtype="10" fill="hold" nodeType="clickEffect">
                                  <p:stCondLst>
                                    <p:cond delay="0"/>
                                  </p:stCondLst>
                                  <p:childTnLst>
                                    <p:animEffect transition="out" filter="checkerboard(across)">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 presetClass="exit" presetSubtype="32" fill="hold" nodeType="clickEffect">
                                  <p:stCondLst>
                                    <p:cond delay="0"/>
                                  </p:stCondLst>
                                  <p:childTnLst>
                                    <p:animEffect transition="out" filter="box(out)">
                                      <p:cBhvr>
                                        <p:cTn id="23" dur="2000"/>
                                        <p:tgtEl>
                                          <p:spTgt spid="7"/>
                                        </p:tgtEl>
                                      </p:cBhvr>
                                    </p:animEffect>
                                    <p:set>
                                      <p:cBhvr>
                                        <p:cTn id="24" dur="1" fill="hold">
                                          <p:stCondLst>
                                            <p:cond delay="19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80">
                                          <p:stCondLst>
                                            <p:cond delay="0"/>
                                          </p:stCondLst>
                                        </p:cTn>
                                        <p:tgtEl>
                                          <p:spTgt spid="5"/>
                                        </p:tgtEl>
                                      </p:cBhvr>
                                    </p:animEffect>
                                    <p:anim calcmode="lin" valueType="num">
                                      <p:cBhvr>
                                        <p:cTn id="3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5" dur="26">
                                          <p:stCondLst>
                                            <p:cond delay="650"/>
                                          </p:stCondLst>
                                        </p:cTn>
                                        <p:tgtEl>
                                          <p:spTgt spid="5"/>
                                        </p:tgtEl>
                                      </p:cBhvr>
                                      <p:to x="100000" y="60000"/>
                                    </p:animScale>
                                    <p:animScale>
                                      <p:cBhvr>
                                        <p:cTn id="36" dur="166" decel="50000">
                                          <p:stCondLst>
                                            <p:cond delay="676"/>
                                          </p:stCondLst>
                                        </p:cTn>
                                        <p:tgtEl>
                                          <p:spTgt spid="5"/>
                                        </p:tgtEl>
                                      </p:cBhvr>
                                      <p:to x="100000" y="100000"/>
                                    </p:animScale>
                                    <p:animScale>
                                      <p:cBhvr>
                                        <p:cTn id="37" dur="26">
                                          <p:stCondLst>
                                            <p:cond delay="1312"/>
                                          </p:stCondLst>
                                        </p:cTn>
                                        <p:tgtEl>
                                          <p:spTgt spid="5"/>
                                        </p:tgtEl>
                                      </p:cBhvr>
                                      <p:to x="100000" y="80000"/>
                                    </p:animScale>
                                    <p:animScale>
                                      <p:cBhvr>
                                        <p:cTn id="38" dur="166" decel="50000">
                                          <p:stCondLst>
                                            <p:cond delay="1338"/>
                                          </p:stCondLst>
                                        </p:cTn>
                                        <p:tgtEl>
                                          <p:spTgt spid="5"/>
                                        </p:tgtEl>
                                      </p:cBhvr>
                                      <p:to x="100000" y="100000"/>
                                    </p:animScale>
                                    <p:animScale>
                                      <p:cBhvr>
                                        <p:cTn id="39" dur="26">
                                          <p:stCondLst>
                                            <p:cond delay="1642"/>
                                          </p:stCondLst>
                                        </p:cTn>
                                        <p:tgtEl>
                                          <p:spTgt spid="5"/>
                                        </p:tgtEl>
                                      </p:cBhvr>
                                      <p:to x="100000" y="90000"/>
                                    </p:animScale>
                                    <p:animScale>
                                      <p:cBhvr>
                                        <p:cTn id="40" dur="166" decel="50000">
                                          <p:stCondLst>
                                            <p:cond delay="1668"/>
                                          </p:stCondLst>
                                        </p:cTn>
                                        <p:tgtEl>
                                          <p:spTgt spid="5"/>
                                        </p:tgtEl>
                                      </p:cBhvr>
                                      <p:to x="100000" y="100000"/>
                                    </p:animScale>
                                    <p:animScale>
                                      <p:cBhvr>
                                        <p:cTn id="41" dur="26">
                                          <p:stCondLst>
                                            <p:cond delay="1808"/>
                                          </p:stCondLst>
                                        </p:cTn>
                                        <p:tgtEl>
                                          <p:spTgt spid="5"/>
                                        </p:tgtEl>
                                      </p:cBhvr>
                                      <p:to x="100000" y="95000"/>
                                    </p:animScale>
                                    <p:animScale>
                                      <p:cBhvr>
                                        <p:cTn id="42" dur="166" decel="50000">
                                          <p:stCondLst>
                                            <p:cond delay="1834"/>
                                          </p:stCondLst>
                                        </p:cTn>
                                        <p:tgtEl>
                                          <p:spTgt spid="5"/>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26" presetClass="exit" presetSubtype="0" fill="hold" nodeType="clickEffect">
                                  <p:stCondLst>
                                    <p:cond delay="0"/>
                                  </p:stCondLst>
                                  <p:childTnLst>
                                    <p:animEffect transition="out" filter="wipe(down)">
                                      <p:cBhvr>
                                        <p:cTn id="46" dur="180" accel="50000">
                                          <p:stCondLst>
                                            <p:cond delay="1820"/>
                                          </p:stCondLst>
                                        </p:cTn>
                                        <p:tgtEl>
                                          <p:spTgt spid="5"/>
                                        </p:tgtEl>
                                      </p:cBhvr>
                                    </p:animEffect>
                                    <p:anim calcmode="lin" valueType="num">
                                      <p:cBhvr>
                                        <p:cTn id="47" dur="1822" tmFilter="0,0; 0.14,0.31; 0.43,0.73; 0.71,0.91; 1.0,1.0">
                                          <p:stCondLst>
                                            <p:cond delay="0"/>
                                          </p:stCondLst>
                                        </p:cTn>
                                        <p:tgtEl>
                                          <p:spTgt spid="5"/>
                                        </p:tgtEl>
                                        <p:attrNameLst>
                                          <p:attrName>ppt_x</p:attrName>
                                        </p:attrNameLst>
                                      </p:cBhvr>
                                      <p:tavLst>
                                        <p:tav tm="0">
                                          <p:val>
                                            <p:strVal val="ppt_x"/>
                                          </p:val>
                                        </p:tav>
                                        <p:tav tm="100000">
                                          <p:val>
                                            <p:strVal val="#ppt_x+0.25"/>
                                          </p:val>
                                        </p:tav>
                                      </p:tavLst>
                                    </p:anim>
                                    <p:anim calcmode="lin" valueType="num">
                                      <p:cBhvr>
                                        <p:cTn id="48" dur="178">
                                          <p:stCondLst>
                                            <p:cond delay="1822"/>
                                          </p:stCondLst>
                                        </p:cTn>
                                        <p:tgtEl>
                                          <p:spTgt spid="5"/>
                                        </p:tgtEl>
                                        <p:attrNameLst>
                                          <p:attrName>ppt_x</p:attrName>
                                        </p:attrNameLst>
                                      </p:cBhvr>
                                      <p:tavLst>
                                        <p:tav tm="0">
                                          <p:val>
                                            <p:strVal val="ppt_x"/>
                                          </p:val>
                                        </p:tav>
                                        <p:tav tm="100000">
                                          <p:val>
                                            <p:strVal val="ppt_x"/>
                                          </p:val>
                                        </p:tav>
                                      </p:tavLst>
                                    </p:anim>
                                    <p:anim calcmode="lin" valueType="num">
                                      <p:cBhvr>
                                        <p:cTn id="49" dur="664" tmFilter="0.0,0.0;0.25,0.07;0.50,0.2;0.75,0.467;1.0,1.0">
                                          <p:stCondLst>
                                            <p:cond delay="0"/>
                                          </p:stCondLst>
                                        </p:cTn>
                                        <p:tgtEl>
                                          <p:spTgt spid="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0" dur="664" tmFilter="0, 0; 0.125,0.2665; 0.25,0.4; 0.375,0.465; 0.5,0.5;  0.625,0.535; 0.75,0.6; 0.875,0.7335; 1,1">
                                          <p:stCondLst>
                                            <p:cond delay="664"/>
                                          </p:stCondLst>
                                        </p:cTn>
                                        <p:tgtEl>
                                          <p:spTgt spid="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1" dur="332" tmFilter="0, 0; 0.125,0.2665; 0.25,0.4; 0.375,0.465; 0.5,0.5;  0.625,0.535; 0.75,0.6; 0.875,0.7335; 1,1">
                                          <p:stCondLst>
                                            <p:cond delay="1324"/>
                                          </p:stCondLst>
                                        </p:cTn>
                                        <p:tgtEl>
                                          <p:spTgt spid="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2" dur="164" tmFilter="0, 0; 0.125,0.2665; 0.25,0.4; 0.375,0.465; 0.5,0.5;  0.625,0.535; 0.75,0.6; 0.875,0.7335; 1,1">
                                          <p:stCondLst>
                                            <p:cond delay="1656"/>
                                          </p:stCondLst>
                                        </p:cTn>
                                        <p:tgtEl>
                                          <p:spTgt spid="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3" dur="180" accel="50000">
                                          <p:stCondLst>
                                            <p:cond delay="1820"/>
                                          </p:stCondLst>
                                        </p:cTn>
                                        <p:tgtEl>
                                          <p:spTgt spid="5"/>
                                        </p:tgtEl>
                                        <p:attrNameLst>
                                          <p:attrName>ppt_y</p:attrName>
                                        </p:attrNameLst>
                                      </p:cBhvr>
                                      <p:tavLst>
                                        <p:tav tm="0">
                                          <p:val>
                                            <p:strVal val="ppt_y"/>
                                          </p:val>
                                        </p:tav>
                                        <p:tav tm="100000">
                                          <p:val>
                                            <p:strVal val="ppt_y+ppt_h"/>
                                          </p:val>
                                        </p:tav>
                                      </p:tavLst>
                                    </p:anim>
                                    <p:animScale>
                                      <p:cBhvr>
                                        <p:cTn id="54" dur="26">
                                          <p:stCondLst>
                                            <p:cond delay="620"/>
                                          </p:stCondLst>
                                        </p:cTn>
                                        <p:tgtEl>
                                          <p:spTgt spid="5"/>
                                        </p:tgtEl>
                                      </p:cBhvr>
                                      <p:to x="100000" y="60000"/>
                                    </p:animScale>
                                    <p:animScale>
                                      <p:cBhvr>
                                        <p:cTn id="55" dur="166" decel="50000">
                                          <p:stCondLst>
                                            <p:cond delay="646"/>
                                          </p:stCondLst>
                                        </p:cTn>
                                        <p:tgtEl>
                                          <p:spTgt spid="5"/>
                                        </p:tgtEl>
                                      </p:cBhvr>
                                      <p:to x="100000" y="100000"/>
                                    </p:animScale>
                                    <p:animScale>
                                      <p:cBhvr>
                                        <p:cTn id="56" dur="26">
                                          <p:stCondLst>
                                            <p:cond delay="1312"/>
                                          </p:stCondLst>
                                        </p:cTn>
                                        <p:tgtEl>
                                          <p:spTgt spid="5"/>
                                        </p:tgtEl>
                                      </p:cBhvr>
                                      <p:to x="100000" y="80000"/>
                                    </p:animScale>
                                    <p:animScale>
                                      <p:cBhvr>
                                        <p:cTn id="57" dur="166" decel="50000">
                                          <p:stCondLst>
                                            <p:cond delay="1338"/>
                                          </p:stCondLst>
                                        </p:cTn>
                                        <p:tgtEl>
                                          <p:spTgt spid="5"/>
                                        </p:tgtEl>
                                      </p:cBhvr>
                                      <p:to x="100000" y="100000"/>
                                    </p:animScale>
                                    <p:animScale>
                                      <p:cBhvr>
                                        <p:cTn id="58" dur="26">
                                          <p:stCondLst>
                                            <p:cond delay="1642"/>
                                          </p:stCondLst>
                                        </p:cTn>
                                        <p:tgtEl>
                                          <p:spTgt spid="5"/>
                                        </p:tgtEl>
                                      </p:cBhvr>
                                      <p:to x="100000" y="90000"/>
                                    </p:animScale>
                                    <p:animScale>
                                      <p:cBhvr>
                                        <p:cTn id="59" dur="166" decel="50000">
                                          <p:stCondLst>
                                            <p:cond delay="1668"/>
                                          </p:stCondLst>
                                        </p:cTn>
                                        <p:tgtEl>
                                          <p:spTgt spid="5"/>
                                        </p:tgtEl>
                                      </p:cBhvr>
                                      <p:to x="100000" y="100000"/>
                                    </p:animScale>
                                    <p:animScale>
                                      <p:cBhvr>
                                        <p:cTn id="60" dur="26">
                                          <p:stCondLst>
                                            <p:cond delay="1808"/>
                                          </p:stCondLst>
                                        </p:cTn>
                                        <p:tgtEl>
                                          <p:spTgt spid="5"/>
                                        </p:tgtEl>
                                      </p:cBhvr>
                                      <p:to x="100000" y="95000"/>
                                    </p:animScale>
                                    <p:animScale>
                                      <p:cBhvr>
                                        <p:cTn id="61" dur="166" decel="50000">
                                          <p:stCondLst>
                                            <p:cond delay="1834"/>
                                          </p:stCondLst>
                                        </p:cTn>
                                        <p:tgtEl>
                                          <p:spTgt spid="5"/>
                                        </p:tgtEl>
                                      </p:cBhvr>
                                      <p:to x="100000" y="100000"/>
                                    </p:animScale>
                                    <p:set>
                                      <p:cBhvr>
                                        <p:cTn id="62" dur="1" fill="hold">
                                          <p:stCondLst>
                                            <p:cond delay="1999"/>
                                          </p:stCondLst>
                                        </p:cTn>
                                        <p:tgtEl>
                                          <p:spTgt spid="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ppt_x"/>
                                          </p:val>
                                        </p:tav>
                                        <p:tav tm="100000">
                                          <p:val>
                                            <p:strVal val="#ppt_x"/>
                                          </p:val>
                                        </p:tav>
                                      </p:tavLst>
                                    </p:anim>
                                    <p:anim calcmode="lin" valueType="num">
                                      <p:cBhvr additive="base">
                                        <p:cTn id="6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fade">
                                      <p:cBhvr>
                                        <p:cTn id="73" dur="1000"/>
                                        <p:tgtEl>
                                          <p:spTgt spid="9"/>
                                        </p:tgtEl>
                                      </p:cBhvr>
                                    </p:animEffect>
                                    <p:anim calcmode="lin" valueType="num">
                                      <p:cBhvr>
                                        <p:cTn id="74" dur="1000" fill="hold"/>
                                        <p:tgtEl>
                                          <p:spTgt spid="9"/>
                                        </p:tgtEl>
                                        <p:attrNameLst>
                                          <p:attrName>ppt_x</p:attrName>
                                        </p:attrNameLst>
                                      </p:cBhvr>
                                      <p:tavLst>
                                        <p:tav tm="0">
                                          <p:val>
                                            <p:strVal val="#ppt_x"/>
                                          </p:val>
                                        </p:tav>
                                        <p:tav tm="100000">
                                          <p:val>
                                            <p:strVal val="#ppt_x"/>
                                          </p:val>
                                        </p:tav>
                                      </p:tavLst>
                                    </p:anim>
                                    <p:anim calcmode="lin" valueType="num">
                                      <p:cBhvr>
                                        <p:cTn id="7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11032164" y="5582927"/>
            <a:ext cx="851136" cy="1210945"/>
            <a:chOff x="1289955" y="1628061"/>
            <a:chExt cx="3941631" cy="5174701"/>
          </a:xfrm>
        </p:grpSpPr>
        <p:sp>
          <p:nvSpPr>
            <p:cNvPr id="22" name="Shape 209"/>
            <p:cNvSpPr/>
            <p:nvPr>
              <p:custDataLst>
                <p:tags r:id="rId2"/>
              </p:custDataLst>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nvGrpSpPr>
            <p:cNvPr id="23" name="组 13"/>
            <p:cNvGrpSpPr/>
            <p:nvPr/>
          </p:nvGrpSpPr>
          <p:grpSpPr>
            <a:xfrm>
              <a:off x="1289955" y="1628061"/>
              <a:ext cx="2187025" cy="2569107"/>
              <a:chOff x="5943842" y="1013911"/>
              <a:chExt cx="2187025" cy="2569107"/>
            </a:xfrm>
          </p:grpSpPr>
          <p:sp>
            <p:nvSpPr>
              <p:cNvPr id="24" name="Shape 202"/>
              <p:cNvSpPr/>
              <p:nvPr>
                <p:custDataLst>
                  <p:tags r:id="rId3"/>
                </p:custDataLst>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5" name="Shape 203"/>
              <p:cNvSpPr/>
              <p:nvPr>
                <p:custDataLst>
                  <p:tags r:id="rId4"/>
                </p:custDataLst>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6" name="Shape 204"/>
              <p:cNvSpPr/>
              <p:nvPr>
                <p:custDataLst>
                  <p:tags r:id="rId5"/>
                </p:custDataLst>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7" name="Shape 205"/>
              <p:cNvSpPr/>
              <p:nvPr>
                <p:custDataLst>
                  <p:tags r:id="rId6"/>
                </p:custDataLst>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lt1"/>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8" name="Shape 206"/>
              <p:cNvSpPr/>
              <p:nvPr>
                <p:custDataLst>
                  <p:tags r:id="rId7"/>
                </p:custDataLst>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29" name="Shape 207"/>
              <p:cNvSpPr/>
              <p:nvPr>
                <p:custDataLst>
                  <p:tags r:id="rId8"/>
                </p:custDataLst>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0" name="Shape 208"/>
              <p:cNvSpPr/>
              <p:nvPr>
                <p:custDataLst>
                  <p:tags r:id="rId9"/>
                </p:custDataLst>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sp>
            <p:nvSpPr>
              <p:cNvPr id="31" name="Shape 210"/>
              <p:cNvSpPr/>
              <p:nvPr>
                <p:custDataLst>
                  <p:tags r:id="rId10"/>
                </p:custDataLst>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chemeClr val="dk1">
                    <a:lumMod val="65000"/>
                    <a:lumOff val="35000"/>
                  </a:schemeClr>
                </a:solidFill>
                <a:prstDash val="solid"/>
                <a:miter lim="400000"/>
              </a:ln>
              <a:effectLst/>
            </p:spPr>
            <p:txBody>
              <a:bodyPr wrap="square" lIns="38100" tIns="38100" rIns="38100" bIns="38100" numCol="1" anchor="ctr">
                <a:noAutofit/>
              </a:bodyPr>
              <a:p>
                <a:pPr defTabSz="457200">
                  <a:defRPr sz="3000">
                    <a:solidFill>
                      <a:srgbClr val="FFFFFF"/>
                    </a:solidFill>
                    <a:effectLst>
                      <a:outerShdw blurRad="38100" dist="12700" dir="5400000" rotWithShape="0">
                        <a:srgbClr val="000000">
                          <a:alpha val="50000"/>
                        </a:srgbClr>
                      </a:outerShdw>
                    </a:effectLst>
                  </a:defRPr>
                </a:pPr>
                <a:endParaRPr sz="1800">
                  <a:solidFill>
                    <a:srgbClr val="FFFFFF"/>
                  </a:solidFill>
                  <a:latin typeface="微软雅黑" panose="020B0503020204020204" charset="-122"/>
                  <a:ea typeface="微软雅黑" panose="020B0503020204020204" charset="-122"/>
                </a:endParaRPr>
              </a:p>
            </p:txBody>
          </p:sp>
        </p:grpSp>
      </p:grpSp>
      <p:pic>
        <p:nvPicPr>
          <p:cNvPr id="4" name="图片 3" descr="4334cb90d6fb64632a206b959471dc10"/>
          <p:cNvPicPr>
            <a:picLocks noChangeAspect="1"/>
          </p:cNvPicPr>
          <p:nvPr/>
        </p:nvPicPr>
        <p:blipFill>
          <a:blip r:embed="rId11"/>
          <a:stretch>
            <a:fillRect/>
          </a:stretch>
        </p:blipFill>
        <p:spPr>
          <a:xfrm>
            <a:off x="556895" y="250825"/>
            <a:ext cx="9775825" cy="5590540"/>
          </a:xfrm>
          <a:prstGeom prst="rect">
            <a:avLst/>
          </a:prstGeom>
        </p:spPr>
      </p:pic>
      <p:sp>
        <p:nvSpPr>
          <p:cNvPr id="6" name="矩形 5"/>
          <p:cNvSpPr/>
          <p:nvPr/>
        </p:nvSpPr>
        <p:spPr>
          <a:xfrm>
            <a:off x="6331585" y="956310"/>
            <a:ext cx="1219835" cy="2306955"/>
          </a:xfrm>
          <a:prstGeom prst="rect">
            <a:avLst/>
          </a:prstGeom>
          <a:noFill/>
          <a:ln>
            <a:noFill/>
          </a:ln>
        </p:spPr>
        <p:txBody>
          <a:bodyPr wrap="square" rtlCol="0" anchor="t">
            <a:spAutoFit/>
          </a:bodyPr>
          <a:p>
            <a:pPr algn="ctr"/>
            <a:r>
              <a:rPr lang="zh-CN" altLang="en-US" sz="7200" b="1">
                <a:ln w="9525" cmpd="sng">
                  <a:solidFill>
                    <a:schemeClr val="accent1"/>
                  </a:solidFill>
                  <a:prstDash val="solid"/>
                </a:ln>
                <a:solidFill>
                  <a:srgbClr val="70AD47">
                    <a:tint val="1000"/>
                  </a:srgbClr>
                </a:solidFill>
                <a:effectLst>
                  <a:glow rad="38100">
                    <a:schemeClr val="accent1">
                      <a:alpha val="40000"/>
                    </a:schemeClr>
                  </a:glow>
                </a:effectLst>
              </a:rPr>
              <a:t>美女</a:t>
            </a:r>
            <a:endParaRPr lang="zh-CN" altLang="en-US" sz="72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 name="左箭头 6"/>
          <p:cNvSpPr/>
          <p:nvPr/>
        </p:nvSpPr>
        <p:spPr>
          <a:xfrm>
            <a:off x="5330190" y="1854835"/>
            <a:ext cx="1027430" cy="556895"/>
          </a:xfrm>
          <a:prstGeom prst="leftArrow">
            <a:avLst/>
          </a:prstGeom>
          <a:ln>
            <a:gradFill>
              <a:gsLst>
                <a:gs pos="0">
                  <a:srgbClr val="012D86"/>
                </a:gs>
                <a:gs pos="100000">
                  <a:srgbClr val="0E2557"/>
                </a:gs>
              </a:gsLs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2000"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ppt_x"/>
                                          </p:val>
                                        </p:tav>
                                        <p:tav tm="100000">
                                          <p:val>
                                            <p:strVal val="#ppt_x"/>
                                          </p:val>
                                        </p:tav>
                                      </p:tavLst>
                                    </p:anim>
                                    <p:anim calcmode="lin" valueType="num">
                                      <p:cBhvr additive="base">
                                        <p:cTn id="8" dur="2000" fill="hold"/>
                                        <p:tgtEl>
                                          <p:spTgt spid="4"/>
                                        </p:tgtEl>
                                        <p:attrNameLst>
                                          <p:attrName>ppt_y</p:attrName>
                                        </p:attrNameLst>
                                      </p:cBhvr>
                                      <p:tavLst>
                                        <p:tav tm="0">
                                          <p:val>
                                            <p:strVal val="1+#ppt_h/2"/>
                                          </p:val>
                                        </p:tav>
                                        <p:tav tm="100000">
                                          <p:val>
                                            <p:strVal val="#ppt_y"/>
                                          </p:val>
                                        </p:tav>
                                      </p:tavLst>
                                    </p:anim>
                                  </p:childTnLst>
                                </p:cTn>
                              </p:par>
                              <p:par>
                                <p:cTn id="9" presetID="8" presetClass="entr" presetSubtype="16" fill="hold" grpId="2" nodeType="withEffect">
                                  <p:stCondLst>
                                    <p:cond delay="0"/>
                                  </p:stCondLst>
                                  <p:iterate type="lt">
                                    <p:tmPct val="0"/>
                                  </p:iterate>
                                  <p:childTnLst>
                                    <p:set>
                                      <p:cBhvr>
                                        <p:cTn id="10" dur="1" fill="hold">
                                          <p:stCondLst>
                                            <p:cond delay="0"/>
                                          </p:stCondLst>
                                        </p:cTn>
                                        <p:tgtEl>
                                          <p:spTgt spid="7"/>
                                        </p:tgtEl>
                                        <p:attrNameLst>
                                          <p:attrName>style.visibility</p:attrName>
                                        </p:attrNameLst>
                                      </p:cBhvr>
                                      <p:to>
                                        <p:strVal val="visible"/>
                                      </p:to>
                                    </p:set>
                                    <p:animEffect transition="in" filter="diamond(in)">
                                      <p:cBhvr>
                                        <p:cTn id="11" dur="2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38" presetClass="exit" presetSubtype="0" accel="50000" fill="hold" nodeType="clickEffect">
                                  <p:stCondLst>
                                    <p:cond delay="0"/>
                                  </p:stCondLst>
                                  <p:iterate type="lt">
                                    <p:tmPct val="50000"/>
                                  </p:iterate>
                                  <p:childTnLst>
                                    <p:anim calcmode="lin" valueType="num">
                                      <p:cBhvr>
                                        <p:cTn id="15" dur="500">
                                          <p:stCondLst>
                                            <p:cond delay="0"/>
                                          </p:stCondLst>
                                        </p:cTn>
                                        <p:tgtEl>
                                          <p:spTgt spid="4"/>
                                        </p:tgtEl>
                                        <p:attrNameLst>
                                          <p:attrName>style.rotation</p:attrName>
                                        </p:attrNameLst>
                                      </p:cBhvr>
                                      <p:tavLst>
                                        <p:tav tm="0">
                                          <p:val>
                                            <p:fltVal val="0"/>
                                          </p:val>
                                        </p:tav>
                                        <p:tav tm="100000">
                                          <p:val>
                                            <p:fltVal val="45"/>
                                          </p:val>
                                        </p:tav>
                                      </p:tavLst>
                                    </p:anim>
                                    <p:anim calcmode="lin" valueType="num">
                                      <p:cBhvr>
                                        <p:cTn id="16" dur="500">
                                          <p:stCondLst>
                                            <p:cond delay="0"/>
                                          </p:stCondLst>
                                        </p:cTn>
                                        <p:tgtEl>
                                          <p:spTgt spid="4"/>
                                        </p:tgtEl>
                                        <p:attrNameLst>
                                          <p:attrName>ppt_y</p:attrName>
                                        </p:attrNameLst>
                                      </p:cBhvr>
                                      <p:tavLst>
                                        <p:tav tm="0">
                                          <p:val>
                                            <p:strVal val="ppt_y"/>
                                          </p:val>
                                        </p:tav>
                                        <p:tav tm="100000">
                                          <p:val>
                                            <p:strVal val="ppt_y+1"/>
                                          </p:val>
                                        </p:tav>
                                      </p:tavLst>
                                    </p:anim>
                                    <p:set>
                                      <p:cBhvr>
                                        <p:cTn id="17" dur="1" fill="hold">
                                          <p:stCondLst>
                                            <p:cond delay="499"/>
                                          </p:stCondLst>
                                        </p:cTn>
                                        <p:tgtEl>
                                          <p:spTgt spid="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8" presetClass="exit" presetSubtype="0" accel="50000" fill="hold" grpId="1" nodeType="clickEffect">
                                  <p:stCondLst>
                                    <p:cond delay="0"/>
                                  </p:stCondLst>
                                  <p:iterate type="lt">
                                    <p:tmPct val="50000"/>
                                  </p:iterate>
                                  <p:childTnLst>
                                    <p:anim calcmode="lin" valueType="num">
                                      <p:cBhvr>
                                        <p:cTn id="21" dur="500">
                                          <p:stCondLst>
                                            <p:cond delay="0"/>
                                          </p:stCondLst>
                                        </p:cTn>
                                        <p:tgtEl>
                                          <p:spTgt spid="7"/>
                                        </p:tgtEl>
                                        <p:attrNameLst>
                                          <p:attrName>style.rotation</p:attrName>
                                        </p:attrNameLst>
                                      </p:cBhvr>
                                      <p:tavLst>
                                        <p:tav tm="0">
                                          <p:val>
                                            <p:fltVal val="0"/>
                                          </p:val>
                                        </p:tav>
                                        <p:tav tm="100000">
                                          <p:val>
                                            <p:fltVal val="45"/>
                                          </p:val>
                                        </p:tav>
                                      </p:tavLst>
                                    </p:anim>
                                    <p:anim calcmode="lin" valueType="num">
                                      <p:cBhvr>
                                        <p:cTn id="22" dur="500">
                                          <p:stCondLst>
                                            <p:cond delay="0"/>
                                          </p:stCondLst>
                                        </p:cTn>
                                        <p:tgtEl>
                                          <p:spTgt spid="7"/>
                                        </p:tgtEl>
                                        <p:attrNameLst>
                                          <p:attrName>ppt_y</p:attrName>
                                        </p:attrNameLst>
                                      </p:cBhvr>
                                      <p:tavLst>
                                        <p:tav tm="0">
                                          <p:val>
                                            <p:strVal val="ppt_y"/>
                                          </p:val>
                                        </p:tav>
                                        <p:tav tm="100000">
                                          <p:val>
                                            <p:strVal val="ppt_y+1"/>
                                          </p:val>
                                        </p:tav>
                                      </p:tavLst>
                                    </p:anim>
                                    <p:set>
                                      <p:cBhvr>
                                        <p:cTn id="23" dur="1" fill="hold">
                                          <p:stCondLst>
                                            <p:cond delay="4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38" presetClass="exit" presetSubtype="0" accel="50000" fill="hold" grpId="1" nodeType="clickEffect">
                                  <p:stCondLst>
                                    <p:cond delay="0"/>
                                  </p:stCondLst>
                                  <p:iterate type="lt">
                                    <p:tmPct val="50000"/>
                                  </p:iterate>
                                  <p:childTnLst>
                                    <p:anim calcmode="lin" valueType="num">
                                      <p:cBhvr>
                                        <p:cTn id="27" dur="500">
                                          <p:stCondLst>
                                            <p:cond delay="0"/>
                                          </p:stCondLst>
                                        </p:cTn>
                                        <p:tgtEl>
                                          <p:spTgt spid="6"/>
                                        </p:tgtEl>
                                        <p:attrNameLst>
                                          <p:attrName>style.rotation</p:attrName>
                                        </p:attrNameLst>
                                      </p:cBhvr>
                                      <p:tavLst>
                                        <p:tav tm="0">
                                          <p:val>
                                            <p:fltVal val="0"/>
                                          </p:val>
                                        </p:tav>
                                        <p:tav tm="100000">
                                          <p:val>
                                            <p:fltVal val="45"/>
                                          </p:val>
                                        </p:tav>
                                      </p:tavLst>
                                    </p:anim>
                                    <p:anim calcmode="lin" valueType="num">
                                      <p:cBhvr>
                                        <p:cTn id="28" dur="500">
                                          <p:stCondLst>
                                            <p:cond delay="0"/>
                                          </p:stCondLst>
                                        </p:cTn>
                                        <p:tgtEl>
                                          <p:spTgt spid="6"/>
                                        </p:tgtEl>
                                        <p:attrNameLst>
                                          <p:attrName>ppt_y</p:attrName>
                                        </p:attrNameLst>
                                      </p:cBhvr>
                                      <p:tavLst>
                                        <p:tav tm="0">
                                          <p:val>
                                            <p:strVal val="ppt_y"/>
                                          </p:val>
                                        </p:tav>
                                        <p:tav tm="100000">
                                          <p:val>
                                            <p:strVal val="ppt_y+1"/>
                                          </p:val>
                                        </p:tav>
                                      </p:tavLst>
                                    </p:anim>
                                    <p:set>
                                      <p:cBhvr>
                                        <p:cTn id="2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7" grpId="1" animBg="1"/>
      <p:bldP spid="6" grpId="1"/>
      <p:bldP spid="7"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p:txBody>
          <a:bodyPr>
            <a:noAutofit/>
          </a:bodyPr>
          <a:p>
            <a:r>
              <a:rPr lang="zh-CN" altLang="en-US" sz="4400"/>
              <a:t>典型案例分析</a:t>
            </a:r>
            <a:endParaRPr lang="zh-CN" altLang="en-US" sz="4400"/>
          </a:p>
        </p:txBody>
      </p:sp>
      <p:sp>
        <p:nvSpPr>
          <p:cNvPr id="234" name="PA_文本框 6"/>
          <p:cNvSpPr txBox="1"/>
          <p:nvPr>
            <p:custDataLst>
              <p:tags r:id="rId2"/>
            </p:custDataLst>
          </p:nvPr>
        </p:nvSpPr>
        <p:spPr>
          <a:xfrm>
            <a:off x="4710498" y="2762316"/>
            <a:ext cx="6601040" cy="2722101"/>
          </a:xfrm>
          <a:prstGeom prst="rect">
            <a:avLst/>
          </a:prstGeom>
          <a:noFill/>
          <a:ln>
            <a:noFill/>
          </a:ln>
          <a:extLst>
            <a:ext uri="{91240B29-F687-4F45-9708-019B960494DF}">
              <a14:hiddenLine xmlns:a14="http://schemas.microsoft.com/office/drawing/2010/main">
                <a:solidFill>
                  <a:srgbClr val="FF0000"/>
                </a:solidFill>
              </a14:hiddenLine>
            </a:ext>
          </a:extLst>
        </p:spPr>
        <p:txBody>
          <a:bodyPr vert="horz" wrap="square" numCol="1" rtlCol="0">
            <a:prstTxWarp prst="textPlain">
              <a:avLst/>
            </a:prstTxWarp>
            <a:spAutoFit/>
          </a:bodyPr>
          <a:lstStyle>
            <a:defPPr>
              <a:defRPr lang="zh-CN"/>
            </a:defPPr>
            <a:lvl1pPr marR="0" lvl="0" indent="0" fontAlgn="auto">
              <a:lnSpc>
                <a:spcPts val="0"/>
              </a:lnSpc>
              <a:spcBef>
                <a:spcPts val="0"/>
              </a:spcBef>
              <a:spcAft>
                <a:spcPts val="0"/>
              </a:spcAft>
              <a:buClrTx/>
              <a:buSzTx/>
              <a:buFontTx/>
              <a:buNone/>
              <a:defRPr kumimoji="0" b="0" i="0" u="none" strike="noStrike" cap="none" spc="-1200" normalizeH="0" baseline="0">
                <a:ln>
                  <a:noFill/>
                </a:ln>
                <a:blipFill dpi="0" rotWithShape="1">
                  <a:blip r:embed="rId3"/>
                  <a:srcRect/>
                  <a:stretch>
                    <a:fillRect/>
                  </a:stretch>
                </a:blipFill>
                <a:effectLst/>
                <a:uLnTx/>
                <a:uFillTx/>
                <a:latin typeface="Arial" panose="020B0604020202020204" pitchFamily="34" charset="0"/>
                <a:ea typeface="等线"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__________</a:t>
            </a:r>
            <a:endParaRPr lang="zh-CN" altLang="en-US" dirty="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accel="5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300" fill="hold">
                                          <p:stCondLst>
                                            <p:cond delay="0"/>
                                          </p:stCondLst>
                                        </p:cTn>
                                        <p:tgtEl>
                                          <p:spTgt spid="2"/>
                                        </p:tgtEl>
                                        <p:attrNameLst>
                                          <p:attrName>ppt_y</p:attrName>
                                        </p:attrNameLst>
                                      </p:cBhvr>
                                      <p:tavLst>
                                        <p:tav tm="0">
                                          <p:val>
                                            <p:strVal val="0-ppt_h/1.5"/>
                                          </p:val>
                                        </p:tav>
                                        <p:tav tm="100000">
                                          <p:val>
                                            <p:strVal val="#ppt_y"/>
                                          </p:val>
                                        </p:tav>
                                      </p:tavLst>
                                    </p:anim>
                                  </p:childTnLst>
                                </p:cTn>
                              </p:par>
                              <p:par>
                                <p:cTn id="8" presetID="0" presetClass="entr" presetSubtype="0" fill="hold" grpId="0" nodeType="withEffect">
                                  <p:stCondLst>
                                    <p:cond delay="270"/>
                                  </p:stCondLst>
                                  <p:iterate type="lt">
                                    <p:tmPct val="5000"/>
                                  </p:iterate>
                                  <p:childTnLst>
                                    <p:set>
                                      <p:cBhvr>
                                        <p:cTn id="9" dur="1" fill="hold">
                                          <p:stCondLst>
                                            <p:cond delay="0"/>
                                          </p:stCondLst>
                                        </p:cTn>
                                        <p:tgtEl>
                                          <p:spTgt spid="234"/>
                                        </p:tgtEl>
                                        <p:attrNameLst>
                                          <p:attrName>style.visibility</p:attrName>
                                        </p:attrNameLst>
                                      </p:cBhvr>
                                      <p:to>
                                        <p:strVal val="visible"/>
                                      </p:to>
                                    </p:set>
                                    <p:anim to="" calcmode="lin" valueType="num">
                                      <p:cBhvr>
                                        <p:cTn id="10" dur="600" fill="hold">
                                          <p:stCondLst>
                                            <p:cond delay="0"/>
                                          </p:stCondLst>
                                        </p:cTn>
                                        <p:tgtEl>
                                          <p:spTgt spid="234"/>
                                        </p:tgtEl>
                                        <p:attrNameLst>
                                          <p:attrName>ppt_x</p:attrName>
                                        </p:attrNameLst>
                                      </p:cBhvr>
                                      <p:tavLst>
                                        <p:tav tm="0">
                                          <p:val>
                                            <p:strVal val="#ppt_x"/>
                                          </p:val>
                                        </p:tav>
                                        <p:tav tm="100000">
                                          <p:val>
                                            <p:strVal val="#ppt_x+0.1*sin(rand(360))"/>
                                          </p:val>
                                        </p:tav>
                                      </p:tavLst>
                                    </p:anim>
                                    <p:anim to="" calcmode="lin" valueType="num">
                                      <p:cBhvr>
                                        <p:cTn id="11" dur="600" fill="hold">
                                          <p:stCondLst>
                                            <p:cond delay="0"/>
                                          </p:stCondLst>
                                        </p:cTn>
                                        <p:tgtEl>
                                          <p:spTgt spid="234"/>
                                        </p:tgtEl>
                                        <p:attrNameLst>
                                          <p:attrName>ppt_y</p:attrName>
                                        </p:attrNameLst>
                                      </p:cBhvr>
                                      <p:tavLst>
                                        <p:tav tm="0">
                                          <p:val>
                                            <p:strVal val="#ppt_y"/>
                                          </p:val>
                                        </p:tav>
                                        <p:tav tm="100000">
                                          <p:val>
                                            <p:strVal val="#ppt_y+0.1*sin(rand(360))"/>
                                          </p:val>
                                        </p:tav>
                                      </p:tavLst>
                                    </p:anim>
                                    <p:animScale>
                                      <p:cBhvr>
                                        <p:cTn id="12" dur="600" fill="hold">
                                          <p:stCondLst>
                                            <p:cond delay="0"/>
                                          </p:stCondLst>
                                        </p:cTn>
                                        <p:tgtEl>
                                          <p:spTgt spid="234"/>
                                        </p:tgtEl>
                                      </p:cBhvr>
                                      <p:from x="100000" y="100000"/>
                                      <p:to x="300000" y="300000"/>
                                    </p:animScale>
                                    <p:animEffect transition="out" filter="fade">
                                      <p:cBhvr>
                                        <p:cTn id="13" dur="600">
                                          <p:stCondLst>
                                            <p:cond delay="0"/>
                                          </p:stCondLst>
                                        </p:cTn>
                                        <p:tgtEl>
                                          <p:spTgt spid="234"/>
                                        </p:tgtEl>
                                      </p:cBhvr>
                                    </p:animEffect>
                                    <p:set>
                                      <p:cBhvr>
                                        <p:cTn id="14" dur="1" fill="hold">
                                          <p:stCondLst>
                                            <p:cond delay="599"/>
                                          </p:stCondLst>
                                        </p:cTn>
                                        <p:tgtEl>
                                          <p:spTgt spid="2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4"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10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Lst>
</file>

<file path=ppt/tags/tag10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3"/>
  <p:tag name="KSO_WM_UNIT_LAYERLEVEL" val="1"/>
  <p:tag name="KSO_WM_TAG_VERSION" val="1.0"/>
  <p:tag name="KSO_WM_BEAUTIFY_FLAG" val="#wm#"/>
  <p:tag name="KSO_WM_UNIT_TYPE" val="i"/>
  <p:tag name="KSO_WM_UNIT_INDEX" val="3"/>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11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Lst>
</file>

<file path=ppt/tags/tag11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Lst>
</file>

<file path=ppt/tags/tag11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UNIT_TYPE" val="i"/>
  <p:tag name="KSO_WM_UNIT_INDEX" val="4"/>
</p:tagLst>
</file>

<file path=ppt/tags/tag11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UNIT_TYPE" val="i"/>
  <p:tag name="KSO_WM_UNIT_INDEX" val="3"/>
</p:tagLst>
</file>

<file path=ppt/tags/tag11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6"/>
  <p:tag name="KSO_WM_UNIT_LAYERLEVEL" val="1"/>
  <p:tag name="KSO_WM_TAG_VERSION" val="1.0"/>
  <p:tag name="KSO_WM_BEAUTIFY_FLAG" val="#wm#"/>
  <p:tag name="KSO_WM_UNIT_TYPE" val="i"/>
  <p:tag name="KSO_WM_UNIT_INDEX" val="6"/>
</p:tagLst>
</file>

<file path=ppt/tags/tag11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5"/>
  <p:tag name="KSO_WM_UNIT_LAYERLEVEL" val="1"/>
  <p:tag name="KSO_WM_TAG_VERSION" val="1.0"/>
  <p:tag name="KSO_WM_BEAUTIFY_FLAG" val="#wm#"/>
  <p:tag name="KSO_WM_UNIT_TYPE" val="i"/>
  <p:tag name="KSO_WM_UNIT_INDEX" val="5"/>
</p:tagLst>
</file>

<file path=ppt/tags/tag11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7"/>
  <p:tag name="KSO_WM_UNIT_LAYERLEVEL" val="1"/>
  <p:tag name="KSO_WM_TAG_VERSION" val="1.0"/>
  <p:tag name="KSO_WM_BEAUTIFY_FLAG" val="#wm#"/>
  <p:tag name="KSO_WM_UNIT_TYPE" val="i"/>
  <p:tag name="KSO_WM_UNIT_INDEX" val="7"/>
</p:tagLst>
</file>

<file path=ppt/tags/tag11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8"/>
  <p:tag name="KSO_WM_UNIT_LAYERLEVEL" val="1"/>
  <p:tag name="KSO_WM_TAG_VERSION" val="1.0"/>
  <p:tag name="KSO_WM_BEAUTIFY_FLAG" val="#wm#"/>
  <p:tag name="KSO_WM_UNIT_TYPE" val="i"/>
  <p:tag name="KSO_WM_UNIT_INDEX" val="8"/>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0"/>
  <p:tag name="KSO_WM_UNIT_LAYERLEVEL" val="1"/>
  <p:tag name="KSO_WM_TAG_VERSION" val="1.0"/>
  <p:tag name="KSO_WM_BEAUTIFY_FLAG" val="#wm#"/>
  <p:tag name="KSO_WM_UNIT_TYPE" val="i"/>
  <p:tag name="KSO_WM_UNIT_INDEX" val="10"/>
</p:tagLst>
</file>

<file path=ppt/tags/tag12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9"/>
  <p:tag name="KSO_WM_UNIT_LAYERLEVEL" val="1"/>
  <p:tag name="KSO_WM_TAG_VERSION" val="1.0"/>
  <p:tag name="KSO_WM_BEAUTIFY_FLAG" val="#wm#"/>
  <p:tag name="KSO_WM_UNIT_TYPE" val="i"/>
  <p:tag name="KSO_WM_UNIT_INDEX" val="9"/>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5"/>
  <p:tag name="KSO_WM_UNIT_LAYERLEVEL" val="1"/>
  <p:tag name="KSO_WM_TAG_VERSION" val="1.0"/>
  <p:tag name="KSO_WM_BEAUTIFY_FLAG" val="#wm#"/>
  <p:tag name="KSO_WM_UNIT_TYPE" val="i"/>
  <p:tag name="KSO_WM_UNIT_INDEX" val="35"/>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7"/>
  <p:tag name="KSO_WM_UNIT_LAYERLEVEL" val="1"/>
  <p:tag name="KSO_WM_TAG_VERSION" val="1.0"/>
  <p:tag name="KSO_WM_BEAUTIFY_FLAG" val="#wm#"/>
  <p:tag name="KSO_WM_UNIT_TYPE" val="i"/>
  <p:tag name="KSO_WM_UNIT_INDEX" val="37"/>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14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Lst>
</file>

<file path=ppt/tags/tag14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Lst>
</file>

<file path=ppt/tags/tag14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5"/>
  <p:tag name="KSO_WM_UNIT_LAYERLEVEL" val="1"/>
  <p:tag name="KSO_WM_TAG_VERSION" val="1.0"/>
  <p:tag name="KSO_WM_BEAUTIFY_FLAG" val="#wm#"/>
  <p:tag name="KSO_WM_UNIT_TYPE" val="i"/>
  <p:tag name="KSO_WM_UNIT_INDEX" val="35"/>
</p:tagLst>
</file>

<file path=ppt/tags/tag14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6"/>
  <p:tag name="KSO_WM_UNIT_LAYERLEVEL" val="1"/>
  <p:tag name="KSO_WM_TAG_VERSION" val="1.0"/>
  <p:tag name="KSO_WM_BEAUTIFY_FLAG" val="#wm#"/>
  <p:tag name="KSO_WM_UNIT_TYPE" val="i"/>
  <p:tag name="KSO_WM_UNIT_INDEX" val="36"/>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61"/>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6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7.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61"/>
  <p:tag name="KSO_WM_TEMPLATE_THUMBS_INDEX" val="1、4、7、8、9、10、11、12、13、14、15"/>
  <p:tag name="KSO_WM_TEMPLATE_MASTER_THUMB_INDEX" val="1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 name="KSO_WM_SLIDE_BACKGROUND_MASK_FLAG"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3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Lst>
</file>

<file path=ppt/tags/tag23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Lst>
</file>

<file path=ppt/tags/tag23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Lst>
</file>

<file path=ppt/tags/tag23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Lst>
</file>

<file path=ppt/tags/tag23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Lst>
</file>

<file path=ppt/tags/tag23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Lst>
</file>

<file path=ppt/tags/tag23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Lst>
</file>

<file path=ppt/tags/tag23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Lst>
</file>

<file path=ppt/tags/tag24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Lst>
</file>

<file path=ppt/tags/tag24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2"/>
  <p:tag name="KSO_WM_UNIT_TYPE" val="i"/>
  <p:tag name="KSO_WM_UNIT_INDEX" val="2"/>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25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25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Lst>
</file>

<file path=ppt/tags/tag26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3"/>
  <p:tag name="KSO_WM_UNIT_LAYERLEVEL" val="1"/>
  <p:tag name="KSO_WM_TAG_VERSION" val="1.0"/>
  <p:tag name="KSO_WM_BEAUTIFY_FLAG" val="#wm#"/>
  <p:tag name="KSO_WM_UNIT_TYPE" val="i"/>
  <p:tag name="KSO_WM_UNIT_INDEX" val="3"/>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26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Lst>
</file>

<file path=ppt/tags/tag27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UNIT_TYPE" val="i"/>
  <p:tag name="KSO_WM_UNIT_INDEX" val="4"/>
</p:tagLst>
</file>

<file path=ppt/tags/tag27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UNIT_TYPE" val="i"/>
  <p:tag name="KSO_WM_UNIT_INDEX" val="3"/>
</p:tagLst>
</file>

<file path=ppt/tags/tag27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6"/>
  <p:tag name="KSO_WM_UNIT_LAYERLEVEL" val="1"/>
  <p:tag name="KSO_WM_TAG_VERSION" val="1.0"/>
  <p:tag name="KSO_WM_BEAUTIFY_FLAG" val="#wm#"/>
  <p:tag name="KSO_WM_UNIT_TYPE" val="i"/>
  <p:tag name="KSO_WM_UNIT_INDEX" val="6"/>
</p:tagLst>
</file>

<file path=ppt/tags/tag27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5"/>
  <p:tag name="KSO_WM_UNIT_LAYERLEVEL" val="1"/>
  <p:tag name="KSO_WM_TAG_VERSION" val="1.0"/>
  <p:tag name="KSO_WM_BEAUTIFY_FLAG" val="#wm#"/>
  <p:tag name="KSO_WM_UNIT_TYPE" val="i"/>
  <p:tag name="KSO_WM_UNIT_INDEX" val="5"/>
</p:tagLst>
</file>

<file path=ppt/tags/tag27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7"/>
  <p:tag name="KSO_WM_UNIT_LAYERLEVEL" val="1"/>
  <p:tag name="KSO_WM_TAG_VERSION" val="1.0"/>
  <p:tag name="KSO_WM_BEAUTIFY_FLAG" val="#wm#"/>
  <p:tag name="KSO_WM_UNIT_TYPE" val="i"/>
  <p:tag name="KSO_WM_UNIT_INDEX" val="7"/>
</p:tagLst>
</file>

<file path=ppt/tags/tag27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8"/>
  <p:tag name="KSO_WM_UNIT_LAYERLEVEL" val="1"/>
  <p:tag name="KSO_WM_TAG_VERSION" val="1.0"/>
  <p:tag name="KSO_WM_BEAUTIFY_FLAG" val="#wm#"/>
  <p:tag name="KSO_WM_UNIT_TYPE" val="i"/>
  <p:tag name="KSO_WM_UNIT_INDEX" val="8"/>
</p:tagLst>
</file>

<file path=ppt/tags/tag27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0"/>
  <p:tag name="KSO_WM_UNIT_LAYERLEVEL" val="1"/>
  <p:tag name="KSO_WM_TAG_VERSION" val="1.0"/>
  <p:tag name="KSO_WM_BEAUTIFY_FLAG" val="#wm#"/>
  <p:tag name="KSO_WM_UNIT_TYPE" val="i"/>
  <p:tag name="KSO_WM_UNIT_INDEX" val="10"/>
</p:tagLst>
</file>

<file path=ppt/tags/tag27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9"/>
  <p:tag name="KSO_WM_UNIT_LAYERLEVEL" val="1"/>
  <p:tag name="KSO_WM_TAG_VERSION" val="1.0"/>
  <p:tag name="KSO_WM_BEAUTIFY_FLAG" val="#wm#"/>
  <p:tag name="KSO_WM_UNIT_TYPE" val="i"/>
  <p:tag name="KSO_WM_UNIT_INDEX" val="9"/>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5"/>
  <p:tag name="KSO_WM_UNIT_LAYERLEVEL" val="1"/>
  <p:tag name="KSO_WM_TAG_VERSION" val="1.0"/>
  <p:tag name="KSO_WM_BEAUTIFY_FLAG" val="#wm#"/>
  <p:tag name="KSO_WM_UNIT_TYPE" val="i"/>
  <p:tag name="KSO_WM_UNIT_INDEX" val="35"/>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7"/>
  <p:tag name="KSO_WM_UNIT_LAYERLEVEL" val="1"/>
  <p:tag name="KSO_WM_TAG_VERSION" val="1.0"/>
  <p:tag name="KSO_WM_BEAUTIFY_FLAG" val="#wm#"/>
  <p:tag name="KSO_WM_UNIT_TYPE" val="i"/>
  <p:tag name="KSO_WM_UNIT_INDEX" val="37"/>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Lst>
</file>

<file path=ppt/tags/tag30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Lst>
</file>

<file path=ppt/tags/tag30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5"/>
  <p:tag name="KSO_WM_UNIT_LAYERLEVEL" val="1"/>
  <p:tag name="KSO_WM_TAG_VERSION" val="1.0"/>
  <p:tag name="KSO_WM_BEAUTIFY_FLAG" val="#wm#"/>
  <p:tag name="KSO_WM_UNIT_TYPE" val="i"/>
  <p:tag name="KSO_WM_UNIT_INDEX" val="35"/>
</p:tagLst>
</file>

<file path=ppt/tags/tag30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6"/>
  <p:tag name="KSO_WM_UNIT_LAYERLEVEL" val="1"/>
  <p:tag name="KSO_WM_TAG_VERSION" val="1.0"/>
  <p:tag name="KSO_WM_BEAUTIFY_FLAG" val="#wm#"/>
  <p:tag name="KSO_WM_UNIT_TYPE" val="i"/>
  <p:tag name="KSO_WM_UNIT_INDEX" val="36"/>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6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61"/>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4.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61"/>
  <p:tag name="KSO_WM_TEMPLATE_THUMBS_INDEX" val="1、4、7、8、9、10、11、12、13、14、15"/>
  <p:tag name="KSO_WM_TEMPLATE_MASTER_THUMB_INDEX" val="12"/>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 name="KSO_WM_SLIDE_BACKGROUND_MASK_FLAG" val="1"/>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8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Lst>
</file>

<file path=ppt/tags/tag39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Lst>
</file>

<file path=ppt/tags/tag39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Lst>
</file>

<file path=ppt/tags/tag39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Lst>
</file>

<file path=ppt/tags/tag39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Lst>
</file>

<file path=ppt/tags/tag39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Lst>
</file>

<file path=ppt/tags/tag39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Lst>
</file>

<file path=ppt/tags/tag39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Lst>
</file>

<file path=ppt/tags/tag39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Lst>
</file>

<file path=ppt/tags/tag39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2"/>
  <p:tag name="KSO_WM_UNIT_TYPE" val="i"/>
  <p:tag name="KSO_WM_UNIT_INDEX" val="2"/>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40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41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1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Lst>
</file>

<file path=ppt/tags/tag41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3"/>
  <p:tag name="KSO_WM_UNIT_LAYERLEVEL" val="1"/>
  <p:tag name="KSO_WM_TAG_VERSION" val="1.0"/>
  <p:tag name="KSO_WM_BEAUTIFY_FLAG" val="#wm#"/>
  <p:tag name="KSO_WM_UNIT_TYPE" val="i"/>
  <p:tag name="KSO_WM_UNIT_INDEX" val="3"/>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42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Lst>
</file>

<file path=ppt/tags/tag42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Lst>
</file>

<file path=ppt/tags/tag42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UNIT_TYPE" val="i"/>
  <p:tag name="KSO_WM_UNIT_INDEX" val="4"/>
</p:tagLst>
</file>

<file path=ppt/tags/tag42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UNIT_TYPE" val="i"/>
  <p:tag name="KSO_WM_UNIT_INDEX" val="3"/>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6"/>
  <p:tag name="KSO_WM_UNIT_LAYERLEVEL" val="1"/>
  <p:tag name="KSO_WM_TAG_VERSION" val="1.0"/>
  <p:tag name="KSO_WM_BEAUTIFY_FLAG" val="#wm#"/>
  <p:tag name="KSO_WM_UNIT_TYPE" val="i"/>
  <p:tag name="KSO_WM_UNIT_INDEX" val="6"/>
</p:tagLst>
</file>

<file path=ppt/tags/tag43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5"/>
  <p:tag name="KSO_WM_UNIT_LAYERLEVEL" val="1"/>
  <p:tag name="KSO_WM_TAG_VERSION" val="1.0"/>
  <p:tag name="KSO_WM_BEAUTIFY_FLAG" val="#wm#"/>
  <p:tag name="KSO_WM_UNIT_TYPE" val="i"/>
  <p:tag name="KSO_WM_UNIT_INDEX" val="5"/>
</p:tagLst>
</file>

<file path=ppt/tags/tag43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7"/>
  <p:tag name="KSO_WM_UNIT_LAYERLEVEL" val="1"/>
  <p:tag name="KSO_WM_TAG_VERSION" val="1.0"/>
  <p:tag name="KSO_WM_BEAUTIFY_FLAG" val="#wm#"/>
  <p:tag name="KSO_WM_UNIT_TYPE" val="i"/>
  <p:tag name="KSO_WM_UNIT_INDEX" val="7"/>
</p:tagLst>
</file>

<file path=ppt/tags/tag43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8"/>
  <p:tag name="KSO_WM_UNIT_LAYERLEVEL" val="1"/>
  <p:tag name="KSO_WM_TAG_VERSION" val="1.0"/>
  <p:tag name="KSO_WM_BEAUTIFY_FLAG" val="#wm#"/>
  <p:tag name="KSO_WM_UNIT_TYPE" val="i"/>
  <p:tag name="KSO_WM_UNIT_INDEX" val="8"/>
</p:tagLst>
</file>

<file path=ppt/tags/tag43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0"/>
  <p:tag name="KSO_WM_UNIT_LAYERLEVEL" val="1"/>
  <p:tag name="KSO_WM_TAG_VERSION" val="1.0"/>
  <p:tag name="KSO_WM_BEAUTIFY_FLAG" val="#wm#"/>
  <p:tag name="KSO_WM_UNIT_TYPE" val="i"/>
  <p:tag name="KSO_WM_UNIT_INDEX" val="10"/>
</p:tagLst>
</file>

<file path=ppt/tags/tag43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9"/>
  <p:tag name="KSO_WM_UNIT_LAYERLEVEL" val="1"/>
  <p:tag name="KSO_WM_TAG_VERSION" val="1.0"/>
  <p:tag name="KSO_WM_BEAUTIFY_FLAG" val="#wm#"/>
  <p:tag name="KSO_WM_UNIT_TYPE" val="i"/>
  <p:tag name="KSO_WM_UNIT_INDEX" val="9"/>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5"/>
  <p:tag name="KSO_WM_UNIT_LAYERLEVEL" val="1"/>
  <p:tag name="KSO_WM_TAG_VERSION" val="1.0"/>
  <p:tag name="KSO_WM_BEAUTIFY_FLAG" val="#wm#"/>
  <p:tag name="KSO_WM_UNIT_TYPE" val="i"/>
  <p:tag name="KSO_WM_UNIT_INDEX" val="35"/>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7"/>
  <p:tag name="KSO_WM_UNIT_LAYERLEVEL" val="1"/>
  <p:tag name="KSO_WM_TAG_VERSION" val="1.0"/>
  <p:tag name="KSO_WM_BEAUTIFY_FLAG" val="#wm#"/>
  <p:tag name="KSO_WM_UNIT_TYPE" val="i"/>
  <p:tag name="KSO_WM_UNIT_INDEX" val="37"/>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45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Lst>
</file>

<file path=ppt/tags/tag45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Lst>
</file>

<file path=ppt/tags/tag45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5"/>
  <p:tag name="KSO_WM_UNIT_LAYERLEVEL" val="1"/>
  <p:tag name="KSO_WM_TAG_VERSION" val="1.0"/>
  <p:tag name="KSO_WM_BEAUTIFY_FLAG" val="#wm#"/>
  <p:tag name="KSO_WM_UNIT_TYPE" val="i"/>
  <p:tag name="KSO_WM_UNIT_INDEX" val="35"/>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6"/>
  <p:tag name="KSO_WM_UNIT_LAYERLEVEL" val="1"/>
  <p:tag name="KSO_WM_TAG_VERSION" val="1.0"/>
  <p:tag name="KSO_WM_BEAUTIFY_FLAG" val="#wm#"/>
  <p:tag name="KSO_WM_UNIT_TYPE" val="i"/>
  <p:tag name="KSO_WM_UNIT_INDEX" val="36"/>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61"/>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61"/>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71.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61"/>
  <p:tag name="KSO_WM_TEMPLATE_THUMBS_INDEX" val="1、4、7、8、9、10、11、12、13、14、15"/>
  <p:tag name="KSO_WM_TEMPLATE_MASTER_THUMB_INDEX" val="12"/>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 name="KSO_WM_SLIDE_BACKGROUND_MASK_FLAG" val="1"/>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4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Lst>
</file>

<file path=ppt/tags/tag54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Lst>
</file>

<file path=ppt/tags/tag54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Lst>
</file>

<file path=ppt/tags/tag54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Lst>
</file>

<file path=ppt/tags/tag55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Lst>
</file>

<file path=ppt/tags/tag55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Lst>
</file>

<file path=ppt/tags/tag55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Lst>
</file>

<file path=ppt/tags/tag55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Lst>
</file>

<file path=ppt/tags/tag55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Lst>
</file>

<file path=ppt/tags/tag55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2"/>
  <p:tag name="KSO_WM_UNIT_TYPE" val="i"/>
  <p:tag name="KSO_WM_UNIT_INDEX" val="2"/>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56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57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57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Lst>
</file>

<file path=ppt/tags/tag57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3"/>
  <p:tag name="KSO_WM_UNIT_LAYERLEVEL" val="1"/>
  <p:tag name="KSO_WM_TAG_VERSION" val="1.0"/>
  <p:tag name="KSO_WM_BEAUTIFY_FLAG" val="#wm#"/>
  <p:tag name="KSO_WM_UNIT_TYPE" val="i"/>
  <p:tag name="KSO_WM_UNIT_INDEX" val="3"/>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58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Lst>
</file>

<file path=ppt/tags/tag58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Lst>
</file>

<file path=ppt/tags/tag58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UNIT_TYPE" val="i"/>
  <p:tag name="KSO_WM_UNIT_INDEX" val="4"/>
</p:tagLst>
</file>

<file path=ppt/tags/tag58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UNIT_TYPE" val="i"/>
  <p:tag name="KSO_WM_UNIT_INDEX" val="3"/>
</p:tagLst>
</file>

<file path=ppt/tags/tag58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6"/>
  <p:tag name="KSO_WM_UNIT_LAYERLEVEL" val="1"/>
  <p:tag name="KSO_WM_TAG_VERSION" val="1.0"/>
  <p:tag name="KSO_WM_BEAUTIFY_FLAG" val="#wm#"/>
  <p:tag name="KSO_WM_UNIT_TYPE" val="i"/>
  <p:tag name="KSO_WM_UNIT_INDEX" val="6"/>
</p:tagLst>
</file>

<file path=ppt/tags/tag58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5"/>
  <p:tag name="KSO_WM_UNIT_LAYERLEVEL" val="1"/>
  <p:tag name="KSO_WM_TAG_VERSION" val="1.0"/>
  <p:tag name="KSO_WM_BEAUTIFY_FLAG" val="#wm#"/>
  <p:tag name="KSO_WM_UNIT_TYPE" val="i"/>
  <p:tag name="KSO_WM_UNIT_INDEX" val="5"/>
</p:tagLst>
</file>

<file path=ppt/tags/tag58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7"/>
  <p:tag name="KSO_WM_UNIT_LAYERLEVEL" val="1"/>
  <p:tag name="KSO_WM_TAG_VERSION" val="1.0"/>
  <p:tag name="KSO_WM_BEAUTIFY_FLAG" val="#wm#"/>
  <p:tag name="KSO_WM_UNIT_TYPE" val="i"/>
  <p:tag name="KSO_WM_UNIT_INDEX" val="7"/>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8"/>
  <p:tag name="KSO_WM_UNIT_LAYERLEVEL" val="1"/>
  <p:tag name="KSO_WM_TAG_VERSION" val="1.0"/>
  <p:tag name="KSO_WM_BEAUTIFY_FLAG" val="#wm#"/>
  <p:tag name="KSO_WM_UNIT_TYPE" val="i"/>
  <p:tag name="KSO_WM_UNIT_INDEX" val="8"/>
</p:tagLst>
</file>

<file path=ppt/tags/tag59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0"/>
  <p:tag name="KSO_WM_UNIT_LAYERLEVEL" val="1"/>
  <p:tag name="KSO_WM_TAG_VERSION" val="1.0"/>
  <p:tag name="KSO_WM_BEAUTIFY_FLAG" val="#wm#"/>
  <p:tag name="KSO_WM_UNIT_TYPE" val="i"/>
  <p:tag name="KSO_WM_UNIT_INDEX" val="10"/>
</p:tagLst>
</file>

<file path=ppt/tags/tag59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9"/>
  <p:tag name="KSO_WM_UNIT_LAYERLEVEL" val="1"/>
  <p:tag name="KSO_WM_TAG_VERSION" val="1.0"/>
  <p:tag name="KSO_WM_BEAUTIFY_FLAG" val="#wm#"/>
  <p:tag name="KSO_WM_UNIT_TYPE" val="i"/>
  <p:tag name="KSO_WM_UNIT_INDEX" val="9"/>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Lst>
</file>

<file path=ppt/tags/tag6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5"/>
  <p:tag name="KSO_WM_UNIT_LAYERLEVEL" val="1"/>
  <p:tag name="KSO_WM_TAG_VERSION" val="1.0"/>
  <p:tag name="KSO_WM_BEAUTIFY_FLAG" val="#wm#"/>
  <p:tag name="KSO_WM_UNIT_TYPE" val="i"/>
  <p:tag name="KSO_WM_UNIT_INDEX" val="35"/>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7"/>
  <p:tag name="KSO_WM_UNIT_LAYERLEVEL" val="1"/>
  <p:tag name="KSO_WM_TAG_VERSION" val="1.0"/>
  <p:tag name="KSO_WM_BEAUTIFY_FLAG" val="#wm#"/>
  <p:tag name="KSO_WM_UNIT_TYPE" val="i"/>
  <p:tag name="KSO_WM_UNIT_INDEX" val="37"/>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Lst>
</file>

<file path=ppt/tags/tag6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6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6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6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6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6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6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61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Lst>
</file>

<file path=ppt/tags/tag61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Lst>
</file>

<file path=ppt/tags/tag61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5"/>
  <p:tag name="KSO_WM_UNIT_LAYERLEVEL" val="1"/>
  <p:tag name="KSO_WM_TAG_VERSION" val="1.0"/>
  <p:tag name="KSO_WM_BEAUTIFY_FLAG" val="#wm#"/>
  <p:tag name="KSO_WM_UNIT_TYPE" val="i"/>
  <p:tag name="KSO_WM_UNIT_INDEX" val="35"/>
</p:tagLst>
</file>

<file path=ppt/tags/tag61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6"/>
  <p:tag name="KSO_WM_UNIT_LAYERLEVEL" val="1"/>
  <p:tag name="KSO_WM_TAG_VERSION" val="1.0"/>
  <p:tag name="KSO_WM_BEAUTIFY_FLAG" val="#wm#"/>
  <p:tag name="KSO_WM_UNIT_TYPE" val="i"/>
  <p:tag name="KSO_WM_UNIT_INDEX" val="36"/>
</p:tagLst>
</file>

<file path=ppt/tags/tag6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6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6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61"/>
</p:tagLst>
</file>

<file path=ppt/tags/tag6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61"/>
</p:tagLst>
</file>

<file path=ppt/tags/tag6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8.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61"/>
  <p:tag name="KSO_WM_TEMPLATE_THUMBS_INDEX" val="1、4、7、8、9、10、11、12、13、14、15"/>
  <p:tag name="KSO_WM_TEMPLATE_MASTER_THUMB_INDEX" val="12"/>
</p:tagLst>
</file>

<file path=ppt/tags/tag6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 name="KSO_WM_SLIDE_BACKGROUND_MASK_FLAG" val="1"/>
</p:tagLst>
</file>

<file path=ppt/tags/tag6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0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Lst>
</file>

<file path=ppt/tags/tag70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Lst>
</file>

<file path=ppt/tags/tag70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Lst>
</file>

<file path=ppt/tags/tag70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Lst>
</file>

<file path=ppt/tags/tag70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Lst>
</file>

<file path=ppt/tags/tag70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Lst>
</file>

<file path=ppt/tags/tag70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Lst>
</file>

<file path=ppt/tags/tag71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Lst>
</file>

<file path=ppt/tags/tag71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Lst>
</file>

<file path=ppt/tags/tag71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7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2"/>
  <p:tag name="KSO_WM_UNIT_TYPE" val="i"/>
  <p:tag name="KSO_WM_UNIT_INDEX" val="2"/>
</p:tagLst>
</file>

<file path=ppt/tags/tag7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72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Lst>
</file>

<file path=ppt/tags/tag7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3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3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Lst>
</file>

<file path=ppt/tags/tag73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3"/>
  <p:tag name="KSO_WM_UNIT_LAYERLEVEL" val="1"/>
  <p:tag name="KSO_WM_TAG_VERSION" val="1.0"/>
  <p:tag name="KSO_WM_BEAUTIFY_FLAG" val="#wm#"/>
  <p:tag name="KSO_WM_UNIT_TYPE" val="i"/>
  <p:tag name="KSO_WM_UNIT_INDEX" val="3"/>
</p:tagLst>
</file>

<file path=ppt/tags/tag7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4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Lst>
</file>

<file path=ppt/tags/tag74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Lst>
</file>

<file path=ppt/tags/tag74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UNIT_TYPE" val="i"/>
  <p:tag name="KSO_WM_UNIT_INDEX" val="4"/>
</p:tagLst>
</file>

<file path=ppt/tags/tag74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UNIT_TYPE" val="i"/>
  <p:tag name="KSO_WM_UNIT_INDEX" val="3"/>
</p:tagLst>
</file>

<file path=ppt/tags/tag74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6"/>
  <p:tag name="KSO_WM_UNIT_LAYERLEVEL" val="1"/>
  <p:tag name="KSO_WM_TAG_VERSION" val="1.0"/>
  <p:tag name="KSO_WM_BEAUTIFY_FLAG" val="#wm#"/>
  <p:tag name="KSO_WM_UNIT_TYPE" val="i"/>
  <p:tag name="KSO_WM_UNIT_INDEX" val="6"/>
</p:tagLst>
</file>

<file path=ppt/tags/tag74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5"/>
  <p:tag name="KSO_WM_UNIT_LAYERLEVEL" val="1"/>
  <p:tag name="KSO_WM_TAG_VERSION" val="1.0"/>
  <p:tag name="KSO_WM_BEAUTIFY_FLAG" val="#wm#"/>
  <p:tag name="KSO_WM_UNIT_TYPE" val="i"/>
  <p:tag name="KSO_WM_UNIT_INDEX" val="5"/>
</p:tagLst>
</file>

<file path=ppt/tags/tag74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7"/>
  <p:tag name="KSO_WM_UNIT_LAYERLEVEL" val="1"/>
  <p:tag name="KSO_WM_TAG_VERSION" val="1.0"/>
  <p:tag name="KSO_WM_BEAUTIFY_FLAG" val="#wm#"/>
  <p:tag name="KSO_WM_UNIT_TYPE" val="i"/>
  <p:tag name="KSO_WM_UNIT_INDEX" val="7"/>
</p:tagLst>
</file>

<file path=ppt/tags/tag74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8"/>
  <p:tag name="KSO_WM_UNIT_LAYERLEVEL" val="1"/>
  <p:tag name="KSO_WM_TAG_VERSION" val="1.0"/>
  <p:tag name="KSO_WM_BEAUTIFY_FLAG" val="#wm#"/>
  <p:tag name="KSO_WM_UNIT_TYPE" val="i"/>
  <p:tag name="KSO_WM_UNIT_INDEX" val="8"/>
</p:tagLst>
</file>

<file path=ppt/tags/tag74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0"/>
  <p:tag name="KSO_WM_UNIT_LAYERLEVEL" val="1"/>
  <p:tag name="KSO_WM_TAG_VERSION" val="1.0"/>
  <p:tag name="KSO_WM_BEAUTIFY_FLAG" val="#wm#"/>
  <p:tag name="KSO_WM_UNIT_TYPE" val="i"/>
  <p:tag name="KSO_WM_UNIT_INDEX" val="10"/>
</p:tagLst>
</file>

<file path=ppt/tags/tag74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9"/>
  <p:tag name="KSO_WM_UNIT_LAYERLEVEL" val="1"/>
  <p:tag name="KSO_WM_TAG_VERSION" val="1.0"/>
  <p:tag name="KSO_WM_BEAUTIFY_FLAG" val="#wm#"/>
  <p:tag name="KSO_WM_UNIT_TYPE" val="i"/>
  <p:tag name="KSO_WM_UNIT_INDEX" val="9"/>
</p:tagLst>
</file>

<file path=ppt/tags/tag7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Lst>
</file>

<file path=ppt/tags/tag7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7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Lst>
</file>

<file path=ppt/tags/tag7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Lst>
</file>

<file path=ppt/tags/tag7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5"/>
  <p:tag name="KSO_WM_UNIT_LAYERLEVEL" val="1"/>
  <p:tag name="KSO_WM_TAG_VERSION" val="1.0"/>
  <p:tag name="KSO_WM_BEAUTIFY_FLAG" val="#wm#"/>
  <p:tag name="KSO_WM_UNIT_TYPE" val="i"/>
  <p:tag name="KSO_WM_UNIT_INDEX" val="35"/>
</p:tagLst>
</file>

<file path=ppt/tags/tag7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Lst>
</file>

<file path=ppt/tags/tag7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7"/>
  <p:tag name="KSO_WM_UNIT_LAYERLEVEL" val="1"/>
  <p:tag name="KSO_WM_TAG_VERSION" val="1.0"/>
  <p:tag name="KSO_WM_BEAUTIFY_FLAG" val="#wm#"/>
  <p:tag name="KSO_WM_UNIT_TYPE" val="i"/>
  <p:tag name="KSO_WM_UNIT_INDEX" val="37"/>
</p:tagLst>
</file>

<file path=ppt/tags/tag7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Lst>
</file>

<file path=ppt/tags/tag7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7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7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7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7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7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7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7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7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Lst>
</file>

<file path=ppt/tags/tag7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77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Lst>
</file>

<file path=ppt/tags/tag77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Lst>
</file>

<file path=ppt/tags/tag77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5"/>
  <p:tag name="KSO_WM_UNIT_LAYERLEVEL" val="1"/>
  <p:tag name="KSO_WM_TAG_VERSION" val="1.0"/>
  <p:tag name="KSO_WM_BEAUTIFY_FLAG" val="#wm#"/>
  <p:tag name="KSO_WM_UNIT_TYPE" val="i"/>
  <p:tag name="KSO_WM_UNIT_INDEX" val="35"/>
</p:tagLst>
</file>

<file path=ppt/tags/tag77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6"/>
  <p:tag name="KSO_WM_UNIT_LAYERLEVEL" val="1"/>
  <p:tag name="KSO_WM_TAG_VERSION" val="1.0"/>
  <p:tag name="KSO_WM_BEAUTIFY_FLAG" val="#wm#"/>
  <p:tag name="KSO_WM_UNIT_TYPE" val="i"/>
  <p:tag name="KSO_WM_UNIT_INDEX" val="36"/>
</p:tagLst>
</file>

<file path=ppt/tags/tag7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Lst>
</file>

<file path=ppt/tags/tag7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61"/>
</p:tagLst>
</file>

<file path=ppt/tags/tag7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61"/>
</p:tagLst>
</file>

<file path=ppt/tags/tag7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85.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61"/>
  <p:tag name="KSO_WM_TEMPLATE_THUMBS_INDEX" val="1、4、7、8、9、10、11、12、13、14、15"/>
  <p:tag name="KSO_WM_TEMPLATE_MASTER_THUMB_INDEX" val="12"/>
</p:tagLst>
</file>

<file path=ppt/tags/tag786.xml><?xml version="1.0" encoding="utf-8"?>
<p:tagLst xmlns:p="http://schemas.openxmlformats.org/presentationml/2006/main">
  <p:tag name="KSO_WM_TEMPLATE_CATEGORY" val="custom"/>
  <p:tag name="KSO_WM_TEMPLATE_INDEX" val="20186579"/>
  <p:tag name="KSO_WM_TAG_VERSION" val="1.0"/>
  <p:tag name="KSO_WM_UNIT_TYPE" val="e"/>
  <p:tag name="KSO_WM_UNIT_INDEX" val="1"/>
  <p:tag name="KSO_WM_UNIT_ID" val="custom20186579_7*e*1"/>
  <p:tag name="KSO_WM_UNIT_LAYERLEVEL" val="1"/>
  <p:tag name="KSO_WM_UNIT_VALUE" val="1"/>
  <p:tag name="KSO_WM_UNIT_HIGHLIGHT" val="0"/>
  <p:tag name="KSO_WM_UNIT_COMPATIBLE" val="0"/>
  <p:tag name="KSO_WM_BEAUTIFY_FLAG" val="#wm#"/>
  <p:tag name="KSO_WM_UNIT_PRESET_TEXT" val="/01"/>
  <p:tag name="KSO_WM_UNIT_NOCLEAR" val="0"/>
  <p:tag name="KSO_WM_UNIT_DIAGRAM_ISNUMVISUAL" val="0"/>
  <p:tag name="KSO_WM_UNIT_DIAGRAM_ISREFERUNIT" val="0"/>
  <p:tag name="KSO_WM_UNIT_TEXT_FILL_FORE_SCHEMECOLOR_INDEX_BRIGHTNESS" val="0"/>
  <p:tag name="KSO_WM_UNIT_TEXT_FILL_FORE_SCHEMECOLOR_INDEX" val="14"/>
  <p:tag name="KSO_WM_UNIT_TEXT_FILL_TYPE" val="1"/>
</p:tagLst>
</file>

<file path=ppt/tags/tag787.xml><?xml version="1.0" encoding="utf-8"?>
<p:tagLst xmlns:p="http://schemas.openxmlformats.org/presentationml/2006/main">
  <p:tag name="KSO_WM_UNIT_ISCONTENTSTITLE" val="0"/>
  <p:tag name="KSO_WM_UNIT_PRESET_TEXT" val="公开课教学课件PPT"/>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61_1*a*1"/>
  <p:tag name="KSO_WM_TEMPLATE_CATEGORY" val="custom"/>
  <p:tag name="KSO_WM_TEMPLATE_INDEX" val="20202661"/>
  <p:tag name="KSO_WM_UNIT_LAYERLEVEL" val="1"/>
  <p:tag name="KSO_WM_TAG_VERSION" val="1.0"/>
  <p:tag name="KSO_WM_BEAUTIFY_FLAG" val="#wm#"/>
</p:tagLst>
</file>

<file path=ppt/tags/tag788.xml><?xml version="1.0" encoding="utf-8"?>
<p:tagLst xmlns:p="http://schemas.openxmlformats.org/presentationml/2006/main">
  <p:tag name="KSO_WM_UNIT_ISCONTENTSTITLE" val="0"/>
  <p:tag name="KSO_WM_UNIT_PRESET_TEXT" val="单击此处添加副标题"/>
  <p:tag name="KSO_WM_UNIT_NOCLEAR" val="0"/>
  <p:tag name="KSO_WM_UNIT_VALUE" val="60"/>
  <p:tag name="KSO_WM_UNIT_HIGHLIGHT" val="0"/>
  <p:tag name="KSO_WM_UNIT_COMPATIBLE" val="0"/>
  <p:tag name="KSO_WM_UNIT_DIAGRAM_ISNUMVISUAL" val="0"/>
  <p:tag name="KSO_WM_UNIT_DIAGRAM_ISREFERUNIT" val="0"/>
  <p:tag name="KSO_WM_UNIT_TYPE" val="b"/>
  <p:tag name="KSO_WM_UNIT_INDEX" val="1"/>
  <p:tag name="KSO_WM_UNIT_ID" val="custom20202661_1*b*1"/>
  <p:tag name="KSO_WM_TEMPLATE_CATEGORY" val="custom"/>
  <p:tag name="KSO_WM_TEMPLATE_INDEX" val="20202661"/>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789.xml><?xml version="1.0" encoding="utf-8"?>
<p:tagLst xmlns:p="http://schemas.openxmlformats.org/presentationml/2006/main">
  <p:tag name="KSO_WM_SLIDE_ID" val="custom20202661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2661"/>
  <p:tag name="KSO_WM_SLIDE_LAYOUT" val="a_b"/>
  <p:tag name="KSO_WM_SLIDE_LAYOUT_CNT" val="1_1"/>
  <p:tag name="KSO_WM_TEMPLATE_THUMBS_INDEX" val="1、4、7、8、9、10、11、12、13、14、15"/>
  <p:tag name="KSO_WM_TEMPLATE_MASTER_THUMB_INDEX" val="12"/>
  <p:tag name="KSO_WM_SPECIAL_SOURCE" val="bdnull"/>
</p:tagLst>
</file>

<file path=ppt/tags/tag7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Lst>
</file>

<file path=ppt/tags/tag790.xml><?xml version="1.0" encoding="utf-8"?>
<p:tagLst xmlns:p="http://schemas.openxmlformats.org/presentationml/2006/main">
  <p:tag name="KSO_WM_UNIT_ISCONTENTSTITLE" val="0"/>
  <p:tag name="KSO_WM_UNIT_PRESET_TEXT" val="CONTENT"/>
  <p:tag name="KSO_WM_UNIT_VALUE" val="6"/>
  <p:tag name="KSO_WM_UNIT_HIGHLIGHT" val="0"/>
  <p:tag name="KSO_WM_UNIT_COMPATIBLE" val="0"/>
  <p:tag name="KSO_WM_UNIT_TYPE" val="b"/>
  <p:tag name="KSO_WM_UNIT_INDEX" val="1"/>
  <p:tag name="KSO_WM_UNIT_ID" val="custom20186579_4*b*1"/>
  <p:tag name="KSO_WM_TEMPLATE_CATEGORY" val="custom"/>
  <p:tag name="KSO_WM_TEMPLATE_INDEX" val="20186579"/>
  <p:tag name="KSO_WM_UNIT_LAYERLEVEL" val="1"/>
  <p:tag name="KSO_WM_TAG_VERSION" val="1.0"/>
  <p:tag name="KSO_WM_BEAUTIFY_FLAG" val="#wm#"/>
  <p:tag name="KSO_WM_DIAGRAM_GROUP_CODE" val="l1-1"/>
  <p:tag name="KSO_WM_UNIT_COLOR_SCHEME_SHAPE_ID" val="65"/>
  <p:tag name="KSO_WM_UNIT_COLOR_SCHEME_PARENT_PAGE" val="0_1"/>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7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4*a*1"/>
  <p:tag name="KSO_WM_TEMPLATE_CATEGORY" val="custom"/>
  <p:tag name="KSO_WM_TEMPLATE_INDEX" val="20202661"/>
  <p:tag name="KSO_WM_UNIT_LAYERLEVEL" val="1"/>
  <p:tag name="KSO_WM_TAG_VERSION" val="1.0"/>
  <p:tag name="KSO_WM_BEAUTIFY_FLAG" val="#wm#"/>
  <p:tag name="KSO_WM_UNIT_ISCONTENTSTITLE" val="1"/>
  <p:tag name="KSO_WM_UNIT_PRESET_TEXT" val="目 录/"/>
  <p:tag name="KSO_WM_UNIT_NOCLEAR" val="0"/>
  <p:tag name="KSO_WM_UNIT_VALUE" val="2"/>
  <p:tag name="KSO_WM_DIAGRAM_GROUP_CODE" val="l1-1"/>
  <p:tag name="KSO_WM_UNIT_TYPE" val="a"/>
  <p:tag name="KSO_WM_UNIT_INDEX" val="1"/>
  <p:tag name="KSO_WM_UNIT_TEXT_FILL_FORE_SCHEMECOLOR_INDEX" val="13"/>
  <p:tag name="KSO_WM_UNIT_TEXT_FILL_TYPE" val="1"/>
  <p:tag name="KSO_WM_UNIT_USESOURCEFORMAT_APPLY" val="1"/>
</p:tagLst>
</file>

<file path=ppt/tags/tag7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4*l_h_i*1_1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1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7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4*l_h_i*1_1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1_2"/>
  <p:tag name="KSO_WM_UNIT_LINE_FORE_SCHEMECOLOR_INDEX" val="13"/>
  <p:tag name="KSO_WM_UNIT_LINE_FILL_TYPE" val="2"/>
  <p:tag name="KSO_WM_UNIT_TEXT_FILL_FORE_SCHEMECOLOR_INDEX" val="2"/>
  <p:tag name="KSO_WM_UNIT_TEXT_FILL_TYPE" val="1"/>
  <p:tag name="KSO_WM_UNIT_USESOURCEFORMAT_APPLY" val="1"/>
</p:tagLst>
</file>

<file path=ppt/tags/tag7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4*l_h_i*1_1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1_3"/>
  <p:tag name="KSO_WM_UNIT_TEXT_FILL_FORE_SCHEMECOLOR_INDEX" val="13"/>
  <p:tag name="KSO_WM_UNIT_TEXT_FILL_TYPE" val="1"/>
  <p:tag name="KSO_WM_UNIT_USESOURCEFORMAT_APPLY" val="1"/>
</p:tagLst>
</file>

<file path=ppt/tags/tag7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4*l_h_a*1_1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1_1"/>
  <p:tag name="KSO_WM_UNIT_TEXT_FILL_FORE_SCHEMECOLOR_INDEX" val="13"/>
  <p:tag name="KSO_WM_UNIT_TEXT_FILL_TYPE" val="1"/>
  <p:tag name="KSO_WM_UNIT_USESOURCEFORMAT_APPLY" val="1"/>
</p:tagLst>
</file>

<file path=ppt/tags/tag7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4*l_h_i*1_2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2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7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4*l_h_i*1_2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2_2"/>
  <p:tag name="KSO_WM_UNIT_LINE_FORE_SCHEMECOLOR_INDEX" val="13"/>
  <p:tag name="KSO_WM_UNIT_LINE_FILL_TYPE" val="2"/>
  <p:tag name="KSO_WM_UNIT_TEXT_FILL_FORE_SCHEMECOLOR_INDEX" val="2"/>
  <p:tag name="KSO_WM_UNIT_TEXT_FILL_TYPE" val="1"/>
  <p:tag name="KSO_WM_UNIT_USESOURCEFORMAT_APPLY" val="1"/>
</p:tagLst>
</file>

<file path=ppt/tags/tag7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4*l_h_i*1_2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2_3"/>
  <p:tag name="KSO_WM_UNIT_TEXT_FILL_FORE_SCHEMECOLOR_INDEX" val="13"/>
  <p:tag name="KSO_WM_UNIT_TEXT_FILL_TYPE" val="1"/>
  <p:tag name="KSO_WM_UNIT_USESOURCEFORMAT_APPLY" val="1"/>
</p:tagLst>
</file>

<file path=ppt/tags/tag7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4*l_h_a*1_2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2_1"/>
  <p:tag name="KSO_WM_UNIT_TEXT_FILL_FORE_SCHEMECOLOR_INDEX" val="13"/>
  <p:tag name="KSO_WM_UNIT_TEX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Lst>
</file>

<file path=ppt/tags/tag8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4*l_h_i*1_3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3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8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4*l_h_i*1_3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3_2"/>
  <p:tag name="KSO_WM_UNIT_LINE_FORE_SCHEMECOLOR_INDEX" val="13"/>
  <p:tag name="KSO_WM_UNIT_LINE_FILL_TYPE" val="2"/>
  <p:tag name="KSO_WM_UNIT_TEXT_FILL_FORE_SCHEMECOLOR_INDEX" val="2"/>
  <p:tag name="KSO_WM_UNIT_TEXT_FILL_TYPE" val="1"/>
  <p:tag name="KSO_WM_UNIT_USESOURCEFORMAT_APPLY" val="1"/>
</p:tagLst>
</file>

<file path=ppt/tags/tag8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4*l_h_i*1_3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3_3"/>
  <p:tag name="KSO_WM_UNIT_TEXT_FILL_FORE_SCHEMECOLOR_INDEX" val="13"/>
  <p:tag name="KSO_WM_UNIT_TEXT_FILL_TYPE" val="1"/>
  <p:tag name="KSO_WM_UNIT_USESOURCEFORMAT_APPLY" val="1"/>
</p:tagLst>
</file>

<file path=ppt/tags/tag8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4*l_h_a*1_3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3_1"/>
  <p:tag name="KSO_WM_UNIT_TEXT_FILL_FORE_SCHEMECOLOR_INDEX" val="13"/>
  <p:tag name="KSO_WM_UNIT_TEXT_FILL_TYPE" val="1"/>
  <p:tag name="KSO_WM_UNIT_USESOURCEFORMAT_APPLY" val="1"/>
</p:tagLst>
</file>

<file path=ppt/tags/tag8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4*l_h_i*1_4_1"/>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4_1"/>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1"/>
</p:tagLst>
</file>

<file path=ppt/tags/tag8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4*l_h_i*1_4_2"/>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4_2"/>
  <p:tag name="KSO_WM_UNIT_LINE_FORE_SCHEMECOLOR_INDEX" val="13"/>
  <p:tag name="KSO_WM_UNIT_LINE_FILL_TYPE" val="2"/>
  <p:tag name="KSO_WM_UNIT_TEXT_FILL_FORE_SCHEMECOLOR_INDEX" val="2"/>
  <p:tag name="KSO_WM_UNIT_TEXT_FILL_TYPE" val="1"/>
  <p:tag name="KSO_WM_UNIT_USESOURCEFORMAT_APPLY" val="1"/>
</p:tagLst>
</file>

<file path=ppt/tags/tag8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4*l_h_i*1_4_3"/>
  <p:tag name="KSO_WM_TEMPLATE_CATEGORY" val="custom"/>
  <p:tag name="KSO_WM_TEMPLATE_INDEX" val="20202661"/>
  <p:tag name="KSO_WM_UNIT_LAYERLEVEL" val="1_1_1"/>
  <p:tag name="KSO_WM_TAG_VERSION" val="1.0"/>
  <p:tag name="KSO_WM_BEAUTIFY_FLAG" val="#wm#"/>
  <p:tag name="KSO_WM_DIAGRAM_GROUP_CODE" val="l1-1"/>
  <p:tag name="KSO_WM_UNIT_TYPE" val="l_h_i"/>
  <p:tag name="KSO_WM_UNIT_INDEX" val="1_4_3"/>
  <p:tag name="KSO_WM_UNIT_TEXT_FILL_FORE_SCHEMECOLOR_INDEX" val="13"/>
  <p:tag name="KSO_WM_UNIT_TEXT_FILL_TYPE" val="1"/>
  <p:tag name="KSO_WM_UNIT_USESOURCEFORMAT_APPLY" val="1"/>
</p:tagLst>
</file>

<file path=ppt/tags/tag8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4*l_h_a*1_4_1"/>
  <p:tag name="KSO_WM_TEMPLATE_CATEGORY" val="custom"/>
  <p:tag name="KSO_WM_TEMPLATE_INDEX" val="20202661"/>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3"/>
  <p:tag name="KSO_WM_DIAGRAM_GROUP_CODE" val="l1-1"/>
  <p:tag name="KSO_WM_UNIT_TYPE" val="l_h_a"/>
  <p:tag name="KSO_WM_UNIT_INDEX" val="1_4_1"/>
  <p:tag name="KSO_WM_UNIT_TEXT_FILL_FORE_SCHEMECOLOR_INDEX" val="13"/>
  <p:tag name="KSO_WM_UNIT_TEXT_FILL_TYPE" val="1"/>
  <p:tag name="KSO_WM_UNIT_USESOURCEFORMAT_APPLY" val="1"/>
</p:tagLst>
</file>

<file path=ppt/tags/tag808.xml><?xml version="1.0" encoding="utf-8"?>
<p:tagLst xmlns:p="http://schemas.openxmlformats.org/presentationml/2006/main">
  <p:tag name="KSO_WM_SLIDE_ID" val="custom20202661_4"/>
  <p:tag name="KSO_WM_TEMPLATE_SUBCATEGORY" val="0"/>
  <p:tag name="KSO_WM_TEMPLATE_MASTER_TYPE" val="1"/>
  <p:tag name="KSO_WM_TEMPLATE_COLOR_TYPE" val="1"/>
  <p:tag name="KSO_WM_SLIDE_ITEM_CNT" val="4"/>
  <p:tag name="KSO_WM_SLIDE_INDEX" val="4"/>
  <p:tag name="KSO_WM_TAG_VERSION" val="1.0"/>
  <p:tag name="KSO_WM_BEAUTIFY_FLAG" val="#wm#"/>
  <p:tag name="KSO_WM_TEMPLATE_CATEGORY" val="custom"/>
  <p:tag name="KSO_WM_TEMPLATE_INDEX" val="20202661"/>
  <p:tag name="KSO_WM_SLIDE_TYPE" val="contents"/>
  <p:tag name="KSO_WM_SLIDE_SUBTYPE" val="diag"/>
  <p:tag name="KSO_WM_DIAGRAM_GROUP_CODE" val="l1-1"/>
  <p:tag name="KSO_WM_SLIDE_DIAGTYPE" val="l"/>
  <p:tag name="KSO_WM_SLIDE_LAYOUT" val="a_l"/>
  <p:tag name="KSO_WM_SLIDE_LAYOUT_CNT" val="1_1"/>
  <p:tag name="KSO_WM_SPECIAL_SOURCE" val="bdnull"/>
</p:tagLst>
</file>

<file path=ppt/tags/tag80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a0d36704-f976-4b02-af77-fe7324732d57}"/>
</p:tagLst>
</file>

<file path=ppt/tags/tag8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Lst>
</file>

<file path=ppt/tags/tag81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81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81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81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81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81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81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81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81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819.xml><?xml version="1.0" encoding="utf-8"?>
<p:tagLst xmlns:p="http://schemas.openxmlformats.org/presentationml/2006/main">
  <p:tag name="KSO_WM_MEDIACOVER_FLAG" val="1"/>
  <p:tag name="KSO_WM_UNIT_MEDIACOVER_BTN_STATE" val="1"/>
  <p:tag name="KSO_WM_UNIT_MEDIACOVER_BTNRECT" val="7826*4173*0*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Lst>
</file>

<file path=ppt/tags/tag820.xml><?xml version="1.0" encoding="utf-8"?>
<p:tagLst xmlns:p="http://schemas.openxmlformats.org/presentationml/2006/main">
  <p:tag name="KSO_WM_BEAUTIFY_FLAG" val="#wm#"/>
  <p:tag name="KSO_WM_TEMPLATE_CATEGORY" val="custom"/>
  <p:tag name="KSO_WM_TEMPLATE_INDEX" val="20186579"/>
  <p:tag name="KSO_WM_SPECIAL_SOURCE" val="bdnull"/>
  <p:tag name="KSO_WM_SLIDE_BK_DARK_LIGHT" val="2"/>
  <p:tag name="KSO_WM_SLIDE_BACKGROUND_TYPE" val="general"/>
</p:tagLst>
</file>

<file path=ppt/tags/tag82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474f0655-ab3c-4341-ac33-43fc83895134}"/>
</p:tagLst>
</file>

<file path=ppt/tags/tag82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82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82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82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82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82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82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82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8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Lst>
</file>

<file path=ppt/tags/tag83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831.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832.xml><?xml version="1.0" encoding="utf-8"?>
<p:tagLst xmlns:p="http://schemas.openxmlformats.org/presentationml/2006/main">
  <p:tag name="KSO_WM_BEAUTIFY_FLAG" val="#wm#"/>
  <p:tag name="KSO_WM_TEMPLATE_CATEGORY" val="custom"/>
  <p:tag name="KSO_WM_TEMPLATE_INDEX" val="20186579"/>
  <p:tag name="KSO_WM_SPECIAL_SOURCE" val="bdnull"/>
  <p:tag name="KSO_WM_SLIDE_BK_DARK_LIGHT" val="2"/>
  <p:tag name="KSO_WM_SLIDE_BACKGROUND_TYPE" val="general"/>
</p:tagLst>
</file>

<file path=ppt/tags/tag83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e997712f-cbe8-42fc-8ffb-2fea491aef5c}"/>
</p:tagLst>
</file>

<file path=ppt/tags/tag83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83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83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83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83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83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8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Lst>
</file>

<file path=ppt/tags/tag84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84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84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843.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844.xml><?xml version="1.0" encoding="utf-8"?>
<p:tagLst xmlns:p="http://schemas.openxmlformats.org/presentationml/2006/main">
  <p:tag name="KSO_WM_BEAUTIFY_FLAG" val="#wm#"/>
  <p:tag name="KSO_WM_TEMPLATE_CATEGORY" val="custom"/>
  <p:tag name="KSO_WM_TEMPLATE_INDEX" val="20186579"/>
  <p:tag name="KSO_WM_SLIDE_BK_DARK_LIGHT" val="2"/>
  <p:tag name="KSO_WM_SLIDE_BACKGROUND_TYPE" val="general"/>
  <p:tag name="KSO_WM_SPECIAL_SOURCE" val="bdnull"/>
</p:tagLst>
</file>

<file path=ppt/tags/tag84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43de067a-328c-4e7f-ab09-9432d38555d3}"/>
</p:tagLst>
</file>

<file path=ppt/tags/tag84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84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84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84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8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5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85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85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85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85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855.xml><?xml version="1.0" encoding="utf-8"?>
<p:tagLst xmlns:p="http://schemas.openxmlformats.org/presentationml/2006/main">
  <p:tag name="KSO_WM_UNIT_ISCONTENTSTITLE" val="0"/>
  <p:tag name="KSO_WM_UNIT_PRESET_TEXT" val="单击此处添加标题"/>
  <p:tag name="KSO_WM_UNIT_VALUE" val="44"/>
  <p:tag name="KSO_WM_UNIT_HIGHLIGHT" val="0"/>
  <p:tag name="KSO_WM_UNIT_COMPATIBLE" val="0"/>
  <p:tag name="KSO_WM_UNIT_ID" val="custom20186579_8*a*1"/>
  <p:tag name="KSO_WM_TEMPLATE_CATEGORY" val="custom"/>
  <p:tag name="KSO_WM_TEMPLATE_INDEX" val="20186579"/>
  <p:tag name="KSO_WM_UNIT_LAYERLEVEL" val="1"/>
  <p:tag name="KSO_WM_TAG_VERSION" val="1.0"/>
  <p:tag name="KSO_WM_UNIT_DIAGRAM_ISNUMVISUAL" val="0"/>
  <p:tag name="KSO_WM_UNIT_DIAGRAM_ISREFERUNIT" val="0"/>
  <p:tag name="KSO_WM_UNIT_NOCLEAR" val="0"/>
</p:tagLst>
</file>

<file path=ppt/tags/tag856.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429"/>
  <p:tag name="KSO_WM_UNIT_HIGHLIGHT" val="0"/>
  <p:tag name="KSO_WM_UNIT_COMPATIBLE" val="0"/>
  <p:tag name="KSO_WM_UNIT_ID" val="custom20186579_8*f*1"/>
  <p:tag name="KSO_WM_TEMPLATE_CATEGORY" val="custom"/>
  <p:tag name="KSO_WM_TEMPLATE_INDEX" val="20186579"/>
  <p:tag name="KSO_WM_UNIT_LAYERLEVEL" val="1"/>
  <p:tag name="KSO_WM_TAG_VERSION" val="1.0"/>
  <p:tag name="KSO_WM_UNIT_DIAGRAM_ISNUMVISUAL" val="0"/>
  <p:tag name="KSO_WM_UNIT_DIAGRAM_ISREFERUNIT" val="0"/>
  <p:tag name="KSO_WM_UNIT_NOCLEAR" val="0"/>
  <p:tag name="KSO_WM_UNIT_TEXT_FILL_FORE_SCHEMECOLOR_INDEX_BRIGHTNESS" val="0.15"/>
  <p:tag name="KSO_WM_UNIT_TEXT_FILL_FORE_SCHEMECOLOR_INDEX" val="13"/>
  <p:tag name="KSO_WM_UNIT_TEXT_FILL_TYPE" val="1"/>
</p:tagLst>
</file>

<file path=ppt/tags/tag857.xml><?xml version="1.0" encoding="utf-8"?>
<p:tagLst xmlns:p="http://schemas.openxmlformats.org/presentationml/2006/main">
  <p:tag name="KSO_WM_SLIDE_ID" val="custom20186579_8"/>
  <p:tag name="KSO_WM_SLIDE_ITEM_CNT" val="0"/>
  <p:tag name="KSO_WM_SLIDE_INDEX" val="8"/>
  <p:tag name="KSO_WM_TAG_VERSION" val="1.0"/>
  <p:tag name="KSO_WM_BEAUTIFY_FLAG" val="#wm#"/>
  <p:tag name="KSO_WM_TEMPLATE_CATEGORY" val="custom"/>
  <p:tag name="KSO_WM_TEMPLATE_INDEX" val="20186579"/>
  <p:tag name="KSO_WM_SLIDE_LAYOUT" val="a_f"/>
  <p:tag name="KSO_WM_SLIDE_LAYOUT_CNT" val="1_1"/>
  <p:tag name="KSO_WM_SLIDE_TYPE" val="text"/>
  <p:tag name="KSO_WM_SLIDE_SUBTYPE" val="pureTxt"/>
  <p:tag name="KSO_WM_SLIDE_SIZE" val="854*465"/>
  <p:tag name="KSO_WM_SLIDE_POSITION" val="52*34"/>
  <p:tag name="KSO_WM_TEMPLATE_SUBCATEGORY" val="0"/>
  <p:tag name="KSO_WM_TEMPLATE_MASTER_TYPE" val="1"/>
  <p:tag name="KSO_WM_TEMPLATE_COLOR_TYPE" val="1"/>
  <p:tag name="KSO_WM_SLIDE_BK_DARK_LIGHT" val="2"/>
  <p:tag name="KSO_WM_SLIDE_BACKGROUND_TYPE" val="general"/>
  <p:tag name="KSO_WM_SPECIAL_SOURCE" val="bdnull"/>
</p:tagLst>
</file>

<file path=ppt/tags/tag85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322674cc-5b37-4eff-8d71-6bc6aad26fe9}"/>
</p:tagLst>
</file>

<file path=ppt/tags/tag85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86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86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86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86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86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86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86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86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868.xml><?xml version="1.0" encoding="utf-8"?>
<p:tagLst xmlns:p="http://schemas.openxmlformats.org/presentationml/2006/main">
  <p:tag name="KSO_WM_UNIT_PLACING_PICTURE_USER_VIEWPORT" val="{&quot;height&quot;:10800,&quot;width&quot;:16682}"/>
</p:tagLst>
</file>

<file path=ppt/tags/tag869.xml><?xml version="1.0" encoding="utf-8"?>
<p:tagLst xmlns:p="http://schemas.openxmlformats.org/presentationml/2006/main">
  <p:tag name="KSO_WM_SLIDE_ID" val="custom20186579_9"/>
  <p:tag name="KSO_WM_SLIDE_TYPE" val="text"/>
  <p:tag name="KSO_WM_SLIDE_SUBTYPE" val="diag"/>
  <p:tag name="KSO_WM_SLIDE_ITEM_CNT" val="1"/>
  <p:tag name="KSO_WM_SLIDE_INDEX" val="9"/>
  <p:tag name="KSO_WM_SLIDE_SIZE" val="397.85*152.95"/>
  <p:tag name="KSO_WM_SLIDE_POSITION" val="197.675*188.225"/>
  <p:tag name="KSO_WM_TAG_VERSION" val="1.0"/>
  <p:tag name="KSO_WM_BEAUTIFY_FLAG" val="#wm#"/>
  <p:tag name="KSO_WM_TEMPLATE_CATEGORY" val="custom"/>
  <p:tag name="KSO_WM_TEMPLATE_INDEX" val="20186579"/>
  <p:tag name="KSO_WM_SLIDE_LAYOUT" val="a_m"/>
  <p:tag name="KSO_WM_SLIDE_LAYOUT_CNT" val="1_1"/>
  <p:tag name="KSO_WM_DIAGRAM_GROUP_CODE" val="m1-1"/>
  <p:tag name="KSO_WM_SLIDE_DIAGTYPE" val="m"/>
  <p:tag name="KSO_WM_TEMPLATE_THUMBS_INDEX" val="1、2、3、4、5、6"/>
  <p:tag name="KSO_WM_TEMPLATE_SUBCATEGORY" val="0"/>
  <p:tag name="KSO_WM_TEMPLATE_MASTER_TYPE" val="1"/>
  <p:tag name="KSO_WM_TEMPLATE_COLOR_TYPE" val="1"/>
  <p:tag name="KSO_WM_SPECIAL_SOURCE" val="bdnull"/>
  <p:tag name="KSO_WM_SLIDE_BK_DARK_LIGHT" val="2"/>
  <p:tag name="KSO_WM_SLIDE_BACKGROUND_TYPE" val="general"/>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2"/>
  <p:tag name="KSO_WM_UNIT_TYPE" val="i"/>
  <p:tag name="KSO_WM_UNIT_INDEX" val="2"/>
</p:tagLst>
</file>

<file path=ppt/tags/tag87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5d750491-6756-41d2-860c-66fd9c95039a}"/>
</p:tagLst>
</file>

<file path=ppt/tags/tag87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87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87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87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87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87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87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87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87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80.xml><?xml version="1.0" encoding="utf-8"?>
<p:tagLst xmlns:p="http://schemas.openxmlformats.org/presentationml/2006/main">
  <p:tag name="KSO_WM_BEAUTIFY_FLAG" val="#wm#"/>
  <p:tag name="KSO_WM_TEMPLATE_CATEGORY" val="custom"/>
  <p:tag name="KSO_WM_TEMPLATE_INDEX" val="20186579"/>
  <p:tag name="KSO_WM_SPECIAL_SOURCE" val="bdnull"/>
  <p:tag name="KSO_WM_SLIDE_BK_DARK_LIGHT" val="2"/>
  <p:tag name="KSO_WM_SLIDE_BACKGROUND_TYPE" val="general"/>
</p:tagLst>
</file>

<file path=ppt/tags/tag881.xml><?xml version="1.0" encoding="utf-8"?>
<p:tagLst xmlns:p="http://schemas.openxmlformats.org/presentationml/2006/main">
  <p:tag name="KSO_WM_DECORATE_SHAPE_ID" val="234"/>
</p:tagLst>
</file>

<file path=ppt/tags/tag882.xml><?xml version="1.0" encoding="utf-8"?>
<p:tagLst xmlns:p="http://schemas.openxmlformats.org/presentationml/2006/main">
  <p:tag name="RESOURCEID" val="636440342935487115"/>
  <p:tag name="SCENEID" val="Unkown"/>
  <p:tag name="SCENELINKIDS" val="2|3"/>
  <p:tag name="ANIMSTRING" val="06845e1e48f104eaaa8e41c400262d67"/>
  <p:tag name="SCENESHAPETYPE" val="SceneShape"/>
  <p:tag name="SCENESHAPESUBTYPE" val="SceneSimpleShape"/>
  <p:tag name="SCENECOLOR-TEXT" val="Color_Theme"/>
  <p:tag name="SCENECOLOR-TEXT-VALUE" val="2"/>
  <p:tag name="KSO_WM_UNIT_HIGHLIGHT" val="0"/>
  <p:tag name="KSO_WM_UNIT_COMPATIBLE" val="0"/>
  <p:tag name="KSO_WM_UNIT_DIAGRAM_ISNUMVISUAL" val="0"/>
  <p:tag name="KSO_WM_UNIT_DIAGRAM_ISREFERUNIT" val="0"/>
  <p:tag name="KSO_WM_UNIT_SUBTYPE" val="f"/>
  <p:tag name="KSO_WM_UNIT_ID" val="mixed20200373_1*i*2"/>
  <p:tag name="KSO_WM_TEMPLATE_CATEGORY" val="mixed"/>
  <p:tag name="KSO_WM_TEMPLATE_INDEX" val="20200373"/>
  <p:tag name="KSO_WM_UNIT_LAYERLEVEL" val="1"/>
  <p:tag name="KSO_WM_TAG_VERSION" val="1.0"/>
  <p:tag name="KSO_WM_BEAUTIFY_FLAG" val="#wm#"/>
  <p:tag name="KSO_WM_UNIT_TYPE" val="i"/>
  <p:tag name="KSO_WM_UNIT_INDEX" val="2"/>
  <p:tag name="PA" val="v5.2.3"/>
  <p:tag name="KSO_WM_DECORATE_TAGETSHAPES_IDS" val="2"/>
</p:tagLst>
</file>

<file path=ppt/tags/tag883.xml><?xml version="1.0" encoding="utf-8"?>
<p:tagLst xmlns:p="http://schemas.openxmlformats.org/presentationml/2006/main">
  <p:tag name="KSO_WM_BEAUTIFY_FLAG" val="#wm#"/>
  <p:tag name="KSO_WM_TEMPLATE_CATEGORY" val="custom"/>
  <p:tag name="KSO_WM_TEMPLATE_INDEX" val="20186579"/>
  <p:tag name="KSO_WM_SPECIAL_SOURCE" val="bdnull"/>
</p:tagLst>
</file>

<file path=ppt/tags/tag884.xml><?xml version="1.0" encoding="utf-8"?>
<p:tagLst xmlns:p="http://schemas.openxmlformats.org/presentationml/2006/main">
  <p:tag name="KSO_WM_UNIT_VALUE" val="1012*3045"/>
  <p:tag name="KSO_WM_UNIT_HIGHLIGHT" val="0"/>
  <p:tag name="KSO_WM_UNIT_COMPATIBLE" val="0"/>
  <p:tag name="KSO_WM_UNIT_DIAGRAM_ISNUMVISUAL" val="0"/>
  <p:tag name="KSO_WM_UNIT_DIAGRAM_ISREFERUNIT" val="0"/>
  <p:tag name="KSO_WM_UNIT_TYPE" val="d"/>
  <p:tag name="KSO_WM_UNIT_INDEX" val="1"/>
  <p:tag name="KSO_WM_UNIT_ID" val="custom20202661_8*d*1"/>
  <p:tag name="KSO_WM_TEMPLATE_CATEGORY" val="custom"/>
  <p:tag name="KSO_WM_TEMPLATE_INDEX" val="20202661"/>
  <p:tag name="KSO_WM_UNIT_LAYERLEVEL" val="1"/>
  <p:tag name="KSO_WM_TAG_VERSION" val="1.0"/>
  <p:tag name="KSO_WM_BEAUTIFY_FLAG" val="#wm#"/>
  <p:tag name="KSO_WM_UNIT_SUPPORT_UNIT_TYPE" val="[&quot;all&quot;]"/>
</p:tagLst>
</file>

<file path=ppt/tags/tag885.xml><?xml version="1.0" encoding="utf-8"?>
<p:tagLst xmlns:p="http://schemas.openxmlformats.org/presentationml/2006/main">
  <p:tag name="KSO_WM_UNIT_PRESET_TEXT" val="点击此处添加正文，文字是您思想的提炼，为了演示发布的良好效果，请言简意赅的阐述您的观点。"/>
  <p:tag name="KSO_WM_UNIT_NOCLEAR" val="0"/>
  <p:tag name="KSO_WM_UNIT_VALUE" val="141"/>
  <p:tag name="KSO_WM_UNIT_HIGHLIGHT" val="0"/>
  <p:tag name="KSO_WM_UNIT_COMPATIBLE" val="0"/>
  <p:tag name="KSO_WM_UNIT_DIAGRAM_ISNUMVISUAL" val="0"/>
  <p:tag name="KSO_WM_UNIT_DIAGRAM_ISREFERUNIT" val="0"/>
  <p:tag name="KSO_WM_UNIT_TYPE" val="f"/>
  <p:tag name="KSO_WM_UNIT_INDEX" val="1"/>
  <p:tag name="KSO_WM_UNIT_ID" val="custom20202661_8*f*1"/>
  <p:tag name="KSO_WM_TEMPLATE_CATEGORY" val="custom"/>
  <p:tag name="KSO_WM_TEMPLATE_INDEX" val="20202661"/>
  <p:tag name="KSO_WM_UNIT_LAYERLEVEL" val="1"/>
  <p:tag name="KSO_WM_TAG_VERSION" val="1.0"/>
  <p:tag name="KSO_WM_BEAUTIFY_FLAG" val="#wm#"/>
</p:tagLst>
</file>

<file path=ppt/tags/tag886.xml><?xml version="1.0" encoding="utf-8"?>
<p:tagLst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ID" val="custom20202661_8*a*1"/>
  <p:tag name="KSO_WM_TEMPLATE_CATEGORY" val="custom"/>
  <p:tag name="KSO_WM_TEMPLATE_INDEX" val="20202661"/>
  <p:tag name="KSO_WM_UNIT_LAYERLEVEL" val="1"/>
  <p:tag name="KSO_WM_TAG_VERSION" val="1.0"/>
</p:tagLst>
</file>

<file path=ppt/tags/tag887.xml><?xml version="1.0" encoding="utf-8"?>
<p:tagLst xmlns:p="http://schemas.openxmlformats.org/presentationml/2006/main">
  <p:tag name="KSO_WM_SLIDE_ID" val="custom20202661_8"/>
  <p:tag name="KSO_WM_TEMPLATE_SUBCATEGORY" val="0"/>
  <p:tag name="KSO_WM_TEMPLATE_MASTER_TYPE" val="1"/>
  <p:tag name="KSO_WM_TEMPLATE_COLOR_TYPE" val="1"/>
  <p:tag name="KSO_WM_SLIDE_ITEM_CNT" val="0"/>
  <p:tag name="KSO_WM_SLIDE_INDEX" val="8"/>
  <p:tag name="KSO_WM_TAG_VERSION" val="1.0"/>
  <p:tag name="KSO_WM_BEAUTIFY_FLAG" val="#wm#"/>
  <p:tag name="KSO_WM_TEMPLATE_CATEGORY" val="custom"/>
  <p:tag name="KSO_WM_TEMPLATE_INDEX" val="20202661"/>
  <p:tag name="KSO_WM_SLIDE_LAYOUT" val="a_d_f"/>
  <p:tag name="KSO_WM_SLIDE_LAYOUT_CNT" val="1_1_1"/>
  <p:tag name="KSO_WM_SLIDE_TYPE" val="text"/>
  <p:tag name="KSO_WM_SLIDE_SUBTYPE" val="picTxt"/>
  <p:tag name="KSO_WM_SLIDE_SIZE" val="864*443"/>
  <p:tag name="KSO_WM_SLIDE_POSITION" val="47*48"/>
  <p:tag name="KSO_WM_SPECIAL_SOURCE" val="bdnull"/>
</p:tagLst>
</file>

<file path=ppt/tags/tag888.xml><?xml version="1.0" encoding="utf-8"?>
<p:tagLst xmlns:p="http://schemas.openxmlformats.org/presentationml/2006/main">
  <p:tag name="KSO_WM_UNIT_PRESET_TEXT" val="点击此处添加正文，文字是您思想的提炼，为了演示发布的良好效果，请言简意赅的阐述您的观点。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为了能让您有更直观的字数感受，并进一步方便使用，我们为您标注了最适合的位置。您输入的文字到这里时，就是最佳视觉效果，请您务必注意。"/>
  <p:tag name="KSO_WM_UNIT_NOCLEAR" val="0"/>
  <p:tag name="KSO_WM_UNIT_VALUE" val="460"/>
  <p:tag name="KSO_WM_UNIT_HIGHLIGHT" val="0"/>
  <p:tag name="KSO_WM_UNIT_COMPATIBLE" val="0"/>
  <p:tag name="KSO_WM_UNIT_DIAGRAM_ISNUMVISUAL" val="0"/>
  <p:tag name="KSO_WM_UNIT_DIAGRAM_ISREFERUNIT" val="0"/>
  <p:tag name="KSO_WM_UNIT_ID" val="custom20202661_9*f*1"/>
  <p:tag name="KSO_WM_TEMPLATE_CATEGORY" val="custom"/>
  <p:tag name="KSO_WM_TEMPLATE_INDEX" val="20202661"/>
  <p:tag name="KSO_WM_UNIT_LAYERLEVEL" val="1"/>
  <p:tag name="KSO_WM_TAG_VERSION" val="1.0"/>
</p:tagLst>
</file>

<file path=ppt/tags/tag889.xml><?xml version="1.0" encoding="utf-8"?>
<p:tagLst xmlns:p="http://schemas.openxmlformats.org/presentationml/2006/main">
  <p:tag name="KSO_WM_SLIDE_ID" val="custom20202661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61"/>
  <p:tag name="KSO_WM_SLIDE_LAYOUT" val="a_f"/>
  <p:tag name="KSO_WM_SLIDE_LAYOUT_CNT" val="1_1"/>
  <p:tag name="KSO_WM_TEMPLATE_MASTER_TYPE" val="1"/>
  <p:tag name="KSO_WM_TEMPLATE_COLOR_TYPE" val="1"/>
  <p:tag name="KSO_WM_SPECIAL_SOURCE" val="bdnull"/>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0.xml><?xml version="1.0" encoding="utf-8"?>
<p:tagLst xmlns:p="http://schemas.openxmlformats.org/presentationml/2006/main">
  <p:tag name="KSO_WM_UNIT_VALUE" val="1012*3045"/>
  <p:tag name="KSO_WM_UNIT_HIGHLIGHT" val="0"/>
  <p:tag name="KSO_WM_UNIT_COMPATIBLE" val="0"/>
  <p:tag name="KSO_WM_UNIT_DIAGRAM_ISNUMVISUAL" val="0"/>
  <p:tag name="KSO_WM_UNIT_DIAGRAM_ISREFERUNIT" val="0"/>
  <p:tag name="KSO_WM_UNIT_TYPE" val="d"/>
  <p:tag name="KSO_WM_UNIT_INDEX" val="1"/>
  <p:tag name="KSO_WM_UNIT_ID" val="custom20202661_8*d*1"/>
  <p:tag name="KSO_WM_TEMPLATE_CATEGORY" val="custom"/>
  <p:tag name="KSO_WM_TEMPLATE_INDEX" val="20202661"/>
  <p:tag name="KSO_WM_UNIT_LAYERLEVEL" val="1"/>
  <p:tag name="KSO_WM_TAG_VERSION" val="1.0"/>
  <p:tag name="KSO_WM_BEAUTIFY_FLAG" val="#wm#"/>
  <p:tag name="KSO_WM_UNIT_SUPPORT_UNIT_TYPE" val="[&quot;all&quot;]"/>
</p:tagLst>
</file>

<file path=ppt/tags/tag891.xml><?xml version="1.0" encoding="utf-8"?>
<p:tagLst xmlns:p="http://schemas.openxmlformats.org/presentationml/2006/main">
  <p:tag name="KSO_WM_UNIT_PRESET_TEXT" val="点击此处添加正文，文字是您思想的提炼，为了演示发布的良好效果，请言简意赅的阐述您的观点。"/>
  <p:tag name="KSO_WM_UNIT_NOCLEAR" val="0"/>
  <p:tag name="KSO_WM_UNIT_VALUE" val="141"/>
  <p:tag name="KSO_WM_UNIT_HIGHLIGHT" val="0"/>
  <p:tag name="KSO_WM_UNIT_COMPATIBLE" val="0"/>
  <p:tag name="KSO_WM_UNIT_DIAGRAM_ISNUMVISUAL" val="0"/>
  <p:tag name="KSO_WM_UNIT_DIAGRAM_ISREFERUNIT" val="0"/>
  <p:tag name="KSO_WM_UNIT_ID" val="custom20202661_8*f*1"/>
  <p:tag name="KSO_WM_TEMPLATE_CATEGORY" val="custom"/>
  <p:tag name="KSO_WM_TEMPLATE_INDEX" val="20202661"/>
  <p:tag name="KSO_WM_UNIT_LAYERLEVEL" val="1"/>
  <p:tag name="KSO_WM_TAG_VERSION" val="1.0"/>
</p:tagLst>
</file>

<file path=ppt/tags/tag892.xml><?xml version="1.0" encoding="utf-8"?>
<p:tagLst xmlns:p="http://schemas.openxmlformats.org/presentationml/2006/main">
  <p:tag name="KSO_WM_SLIDE_ID" val="custom20202661_8"/>
  <p:tag name="KSO_WM_TEMPLATE_SUBCATEGORY" val="0"/>
  <p:tag name="KSO_WM_TEMPLATE_MASTER_TYPE" val="1"/>
  <p:tag name="KSO_WM_TEMPLATE_COLOR_TYPE" val="1"/>
  <p:tag name="KSO_WM_SLIDE_ITEM_CNT" val="0"/>
  <p:tag name="KSO_WM_SLIDE_INDEX" val="8"/>
  <p:tag name="KSO_WM_TAG_VERSION" val="1.0"/>
  <p:tag name="KSO_WM_BEAUTIFY_FLAG" val="#wm#"/>
  <p:tag name="KSO_WM_TEMPLATE_CATEGORY" val="custom"/>
  <p:tag name="KSO_WM_TEMPLATE_INDEX" val="20202661"/>
  <p:tag name="KSO_WM_SLIDE_LAYOUT" val="a_d_f"/>
  <p:tag name="KSO_WM_SLIDE_LAYOUT_CNT" val="1_1_1"/>
  <p:tag name="KSO_WM_SLIDE_TYPE" val="text"/>
  <p:tag name="KSO_WM_SLIDE_SUBTYPE" val="picTxt"/>
  <p:tag name="KSO_WM_SLIDE_SIZE" val="864*443"/>
  <p:tag name="KSO_WM_SLIDE_POSITION" val="47*48"/>
  <p:tag name="KSO_WM_SPECIAL_SOURCE" val="bdnull"/>
</p:tagLst>
</file>

<file path=ppt/tags/tag893.xml><?xml version="1.0" encoding="utf-8"?>
<p:tagLst xmlns:p="http://schemas.openxmlformats.org/presentationml/2006/main">
  <p:tag name="KSO_WM_UNIT_VALUE" val="1012*3045"/>
  <p:tag name="KSO_WM_UNIT_HIGHLIGHT" val="0"/>
  <p:tag name="KSO_WM_UNIT_COMPATIBLE" val="0"/>
  <p:tag name="KSO_WM_UNIT_DIAGRAM_ISNUMVISUAL" val="0"/>
  <p:tag name="KSO_WM_UNIT_DIAGRAM_ISREFERUNIT" val="0"/>
  <p:tag name="KSO_WM_UNIT_TYPE" val="d"/>
  <p:tag name="KSO_WM_UNIT_INDEX" val="1"/>
  <p:tag name="KSO_WM_UNIT_ID" val="custom20202661_8*d*1"/>
  <p:tag name="KSO_WM_TEMPLATE_CATEGORY" val="custom"/>
  <p:tag name="KSO_WM_TEMPLATE_INDEX" val="20202661"/>
  <p:tag name="KSO_WM_UNIT_LAYERLEVEL" val="1"/>
  <p:tag name="KSO_WM_TAG_VERSION" val="1.0"/>
  <p:tag name="KSO_WM_BEAUTIFY_FLAG" val="#wm#"/>
  <p:tag name="KSO_WM_UNIT_SUPPORT_UNIT_TYPE" val="[&quot;all&quot;]"/>
</p:tagLst>
</file>

<file path=ppt/tags/tag894.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ID" val="custom20202661_9*a*1"/>
  <p:tag name="KSO_WM_TEMPLATE_CATEGORY" val="custom"/>
  <p:tag name="KSO_WM_TEMPLATE_INDEX" val="20202661"/>
  <p:tag name="KSO_WM_UNIT_LAYERLEVEL" val="1"/>
  <p:tag name="KSO_WM_TAG_VERSION" val="1.0"/>
</p:tagLst>
</file>

<file path=ppt/tags/tag895.xml><?xml version="1.0" encoding="utf-8"?>
<p:tagLst xmlns:p="http://schemas.openxmlformats.org/presentationml/2006/main">
  <p:tag name="KSO_WM_UNIT_PRESET_TEXT" val="点击此处添加正文，文字是您思想的提炼，为了演示发布的良好效果，请言简意赅的阐述您的观点。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为了能让您有更直观的字数感受，并进一步方便使用，我们为您标注了最适合的位置。您输入的文字到这里时，就是最佳视觉效果，请您务必注意。"/>
  <p:tag name="KSO_WM_UNIT_NOCLEAR" val="0"/>
  <p:tag name="KSO_WM_UNIT_VALUE" val="460"/>
  <p:tag name="KSO_WM_UNIT_HIGHLIGHT" val="0"/>
  <p:tag name="KSO_WM_UNIT_COMPATIBLE" val="0"/>
  <p:tag name="KSO_WM_UNIT_DIAGRAM_ISNUMVISUAL" val="0"/>
  <p:tag name="KSO_WM_UNIT_DIAGRAM_ISREFERUNIT" val="0"/>
  <p:tag name="KSO_WM_UNIT_ID" val="custom20202661_9*f*1"/>
  <p:tag name="KSO_WM_TEMPLATE_CATEGORY" val="custom"/>
  <p:tag name="KSO_WM_TEMPLATE_INDEX" val="20202661"/>
  <p:tag name="KSO_WM_UNIT_LAYERLEVEL" val="1"/>
  <p:tag name="KSO_WM_TAG_VERSION" val="1.0"/>
</p:tagLst>
</file>

<file path=ppt/tags/tag896.xml><?xml version="1.0" encoding="utf-8"?>
<p:tagLst xmlns:p="http://schemas.openxmlformats.org/presentationml/2006/main">
  <p:tag name="KSO_WM_SLIDE_ID" val="custom20202661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61"/>
  <p:tag name="KSO_WM_SLIDE_LAYOUT" val="a_f"/>
  <p:tag name="KSO_WM_SLIDE_LAYOUT_CNT" val="1_1"/>
  <p:tag name="KSO_WM_TEMPLATE_MASTER_TYPE" val="1"/>
  <p:tag name="KSO_WM_TEMPLATE_COLOR_TYPE" val="1"/>
  <p:tag name="KSO_WM_SPECIAL_SOURCE" val="bdnull"/>
</p:tagLst>
</file>

<file path=ppt/tags/tag8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12*d*1"/>
  <p:tag name="KSO_WM_TEMPLATE_CATEGORY" val="custom"/>
  <p:tag name="KSO_WM_TEMPLATE_INDEX" val="20202661"/>
  <p:tag name="KSO_WM_UNIT_LAYERLEVEL" val="1"/>
  <p:tag name="KSO_WM_TAG_VERSION" val="1.0"/>
  <p:tag name="KSO_WM_BEAUTIFY_FLAG" val="#wm#"/>
  <p:tag name="KSO_WM_UNIT_VALUE" val="891*3046"/>
  <p:tag name="KSO_WM_UNIT_TYPE" val="d"/>
  <p:tag name="KSO_WM_UNIT_INDEX" val="1"/>
  <p:tag name="KSO_WM_UNIT_SUPPORT_UNIT_TYPE" val="[&quot;all&quot;]"/>
</p:tagLst>
</file>

<file path=ppt/tags/tag898.xml><?xml version="1.0" encoding="utf-8"?>
<p:tagLst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ID" val="custom20202661_12*a*1"/>
  <p:tag name="KSO_WM_TEMPLATE_CATEGORY" val="custom"/>
  <p:tag name="KSO_WM_TEMPLATE_INDEX" val="20202661"/>
  <p:tag name="KSO_WM_UNIT_LAYERLEVEL" val="1"/>
  <p:tag name="KSO_WM_TAG_VERSION" val="1.0"/>
</p:tagLst>
</file>

<file path=ppt/tags/tag899.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159"/>
  <p:tag name="KSO_WM_UNIT_HIGHLIGHT" val="0"/>
  <p:tag name="KSO_WM_UNIT_COMPATIBLE" val="0"/>
  <p:tag name="KSO_WM_UNIT_DIAGRAM_ISNUMVISUAL" val="0"/>
  <p:tag name="KSO_WM_UNIT_DIAGRAM_ISREFERUNIT" val="0"/>
  <p:tag name="KSO_WM_UNIT_ID" val="custom20202661_12*f*1"/>
  <p:tag name="KSO_WM_TEMPLATE_CATEGORY" val="custom"/>
  <p:tag name="KSO_WM_TEMPLATE_INDEX" val="20202661"/>
  <p:tag name="KSO_WM_UNIT_LAYERLEVEL" val="1"/>
  <p:tag name="KSO_WM_TAG_VERSION" val="1.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00.xml><?xml version="1.0" encoding="utf-8"?>
<p:tagLst xmlns:p="http://schemas.openxmlformats.org/presentationml/2006/main">
  <p:tag name="KSO_WM_SLIDE_ID" val="custom20202661_12"/>
  <p:tag name="KSO_WM_TEMPLATE_SUBCATEGORY" val="0"/>
  <p:tag name="KSO_WM_SLIDE_TYPE" val="text"/>
  <p:tag name="KSO_WM_SLIDE_SUBTYPE" val="picTxt"/>
  <p:tag name="KSO_WM_SLIDE_ITEM_CNT" val="0"/>
  <p:tag name="KSO_WM_SLIDE_INDEX" val="12"/>
  <p:tag name="KSO_WM_SLIDE_SIZE" val="866*434"/>
  <p:tag name="KSO_WM_SLIDE_POSITION" val="46*52"/>
  <p:tag name="KSO_WM_TAG_VERSION" val="1.0"/>
  <p:tag name="KSO_WM_BEAUTIFY_FLAG" val="#wm#"/>
  <p:tag name="KSO_WM_TEMPLATE_CATEGORY" val="custom"/>
  <p:tag name="KSO_WM_TEMPLATE_INDEX" val="20202661"/>
  <p:tag name="KSO_WM_SLIDE_LAYOUT" val="a_d_f"/>
  <p:tag name="KSO_WM_SLIDE_LAYOUT_CNT" val="1_1_1"/>
  <p:tag name="KSO_WM_TEMPLATE_MASTER_TYPE" val="1"/>
  <p:tag name="KSO_WM_TEMPLATE_COLOR_TYPE" val="1"/>
  <p:tag name="KSO_WM_SPECIAL_SOURCE" val="bdnull"/>
</p:tagLst>
</file>

<file path=ppt/tags/tag901.xml><?xml version="1.0" encoding="utf-8"?>
<p:tagLst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ID" val="custom20202661_11*a*1"/>
  <p:tag name="KSO_WM_TEMPLATE_CATEGORY" val="custom"/>
  <p:tag name="KSO_WM_TEMPLATE_INDEX" val="20202661"/>
  <p:tag name="KSO_WM_UNIT_LAYERLEVEL" val="1"/>
  <p:tag name="KSO_WM_TAG_VERSION" val="1.0"/>
</p:tagLst>
</file>

<file path=ppt/tags/tag902.xml><?xml version="1.0" encoding="utf-8"?>
<p:tagLst xmlns:p="http://schemas.openxmlformats.org/presentationml/2006/main">
  <p:tag name="KSO_WM_UNIT_PRESET_TEXT" val="点击此处添加正文，文字是您思想的提炼，为了演示发布的良好效果，请言简意赅的阐述您的观点。"/>
  <p:tag name="KSO_WM_UNIT_NOCLEAR" val="0"/>
  <p:tag name="KSO_WM_UNIT_VALUE" val="106"/>
  <p:tag name="KSO_WM_UNIT_HIGHLIGHT" val="0"/>
  <p:tag name="KSO_WM_UNIT_COMPATIBLE" val="0"/>
  <p:tag name="KSO_WM_UNIT_DIAGRAM_ISNUMVISUAL" val="0"/>
  <p:tag name="KSO_WM_UNIT_DIAGRAM_ISREFERUNIT" val="0"/>
  <p:tag name="KSO_WM_UNIT_ID" val="custom20202661_11*f*1"/>
  <p:tag name="KSO_WM_TEMPLATE_CATEGORY" val="custom"/>
  <p:tag name="KSO_WM_TEMPLATE_INDEX" val="20202661"/>
  <p:tag name="KSO_WM_UNIT_LAYERLEVEL" val="1"/>
  <p:tag name="KSO_WM_TAG_VERSION" val="1.0"/>
</p:tagLst>
</file>

<file path=ppt/tags/tag903.xml><?xml version="1.0" encoding="utf-8"?>
<p:tagLst xmlns:p="http://schemas.openxmlformats.org/presentationml/2006/main">
  <p:tag name="KSO_WM_SLIDE_ID" val="custom20202661_11"/>
  <p:tag name="KSO_WM_TEMPLATE_SUBCATEGORY" val="0"/>
  <p:tag name="KSO_WM_SLIDE_TYPE" val="text"/>
  <p:tag name="KSO_WM_SLIDE_SUBTYPE" val="picTxt"/>
  <p:tag name="KSO_WM_SLIDE_ITEM_CNT" val="0"/>
  <p:tag name="KSO_WM_SLIDE_INDEX" val="11"/>
  <p:tag name="KSO_WM_SLIDE_SIZE" val="864*430"/>
  <p:tag name="KSO_WM_SLIDE_POSITION" val="48*61"/>
  <p:tag name="KSO_WM_TAG_VERSION" val="1.0"/>
  <p:tag name="KSO_WM_BEAUTIFY_FLAG" val="#wm#"/>
  <p:tag name="KSO_WM_TEMPLATE_CATEGORY" val="custom"/>
  <p:tag name="KSO_WM_TEMPLATE_INDEX" val="20202661"/>
  <p:tag name="KSO_WM_SLIDE_LAYOUT" val="a_d_f"/>
  <p:tag name="KSO_WM_SLIDE_LAYOUT_CNT" val="1_1_1"/>
  <p:tag name="KSO_WM_TEMPLATE_MASTER_TYPE" val="1"/>
  <p:tag name="KSO_WM_TEMPLATE_COLOR_TYPE" val="1"/>
  <p:tag name="KSO_WM_SPECIAL_SOURCE" val="bdnull"/>
</p:tagLst>
</file>

<file path=ppt/tags/tag904.xml><?xml version="1.0" encoding="utf-8"?>
<p:tagLst xmlns:p="http://schemas.openxmlformats.org/presentationml/2006/main">
  <p:tag name="KSO_WM_BEAUTIFY_FLAG" val="#wm#"/>
  <p:tag name="KSO_WM_TEMPLATE_CATEGORY" val="custom"/>
  <p:tag name="KSO_WM_TEMPLATE_INDEX" val="20202661"/>
  <p:tag name="KSO_WM_SPECIAL_SOURCE" val="bdnull"/>
</p:tagLst>
</file>

<file path=ppt/tags/tag90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WM_BEAUTIFY_SHAPE_IDENTITY" val="{3089c192-8bdd-4021-b666-28f20a7f87ce}"/>
</p:tagLst>
</file>

<file path=ppt/tags/tag90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UNIT_LINE_FORE_SCHEMECOLOR_INDEX_BRIGHTNESS" val="0.35"/>
  <p:tag name="KSO_WM_UNIT_LINE_FORE_SCHEMECOLOR_INDEX" val="13"/>
  <p:tag name="KSO_WM_UNIT_LINE_FILL_TYPE" val="2"/>
</p:tagLst>
</file>

<file path=ppt/tags/tag90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90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UNIT_LINE_FORE_SCHEMECOLOR_INDEX_BRIGHTNESS" val="0.35"/>
  <p:tag name="KSO_WM_UNIT_LINE_FORE_SCHEMECOLOR_INDEX" val="13"/>
  <p:tag name="KSO_WM_UNIT_LINE_FILL_TYPE" val="2"/>
</p:tagLst>
</file>

<file path=ppt/tags/tag90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UNIT_LINE_FORE_SCHEMECOLOR_INDEX_BRIGHTNESS" val="0.35"/>
  <p:tag name="KSO_WM_UNIT_LINE_FORE_SCHEMECOLOR_INDEX" val="13"/>
  <p:tag name="KSO_WM_UNIT_LINE_FILL_TYPE"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LINE_FORE_SCHEMECOLOR_INDEX_BRIGHTNESS" val="0.35"/>
  <p:tag name="KSO_WM_UNIT_LINE_FORE_SCHEMECOLOR_INDEX" val="13"/>
  <p:tag name="KSO_WM_UNIT_LINE_FILL_TYPE" val="2"/>
</p:tagLst>
</file>

<file path=ppt/tags/tag91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7"/>
  <p:tag name="KSO_WM_UNIT_LAYERLEVEL" val="1"/>
  <p:tag name="KSO_WM_TAG_VERSION" val="1.0"/>
  <p:tag name="KSO_WM_BEAUTIFY_FLAG" val="#wm#"/>
  <p:tag name="KSO_WM_UNIT_TYPE" val="i"/>
  <p:tag name="KSO_WM_UNIT_INDEX" val="7"/>
  <p:tag name="KSO_WM_UNIT_LINE_FORE_SCHEMECOLOR_INDEX_BRIGHTNESS" val="0.35"/>
  <p:tag name="KSO_WM_UNIT_LINE_FORE_SCHEMECOLOR_INDEX" val="13"/>
  <p:tag name="KSO_WM_UNIT_LINE_FILL_TYPE" val="2"/>
</p:tagLst>
</file>

<file path=ppt/tags/tag91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8"/>
  <p:tag name="KSO_WM_UNIT_LAYERLEVEL" val="1"/>
  <p:tag name="KSO_WM_TAG_VERSION" val="1.0"/>
  <p:tag name="KSO_WM_BEAUTIFY_FLAG" val="#wm#"/>
  <p:tag name="KSO_WM_UNIT_TYPE" val="i"/>
  <p:tag name="KSO_WM_UNIT_INDEX" val="8"/>
  <p:tag name="KSO_WM_UNIT_LINE_FORE_SCHEMECOLOR_INDEX_BRIGHTNESS" val="0.35"/>
  <p:tag name="KSO_WM_UNIT_LINE_FORE_SCHEMECOLOR_INDEX" val="13"/>
  <p:tag name="KSO_WM_UNIT_LINE_FILL_TYPE" val="2"/>
</p:tagLst>
</file>

<file path=ppt/tags/tag91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10"/>
  <p:tag name="KSO_WM_UNIT_LAYERLEVEL" val="1"/>
  <p:tag name="KSO_WM_TAG_VERSION" val="1.0"/>
  <p:tag name="KSO_WM_BEAUTIFY_FLAG" val="#wm#"/>
  <p:tag name="KSO_WM_UNIT_TYPE" val="i"/>
  <p:tag name="KSO_WM_UNIT_INDEX" val="10"/>
  <p:tag name="KSO_WM_UNIT_LINE_FORE_SCHEMECOLOR_INDEX_BRIGHTNESS" val="0.35"/>
  <p:tag name="KSO_WM_UNIT_LINE_FORE_SCHEMECOLOR_INDEX" val="13"/>
  <p:tag name="KSO_WM_UNIT_LINE_FILL_TYPE" val="2"/>
</p:tagLst>
</file>

<file path=ppt/tags/tag91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i*9"/>
  <p:tag name="KSO_WM_UNIT_LAYERLEVEL" val="1"/>
  <p:tag name="KSO_WM_TAG_VERSION" val="1.0"/>
  <p:tag name="KSO_WM_BEAUTIFY_FLAG" val="#wm#"/>
  <p:tag name="KSO_WM_UNIT_TYPE" val="i"/>
  <p:tag name="KSO_WM_UNIT_INDEX" val="9"/>
  <p:tag name="KSO_WM_UNIT_LINE_FORE_SCHEMECOLOR_INDEX_BRIGHTNESS" val="0.35"/>
  <p:tag name="KSO_WM_UNIT_LINE_FORE_SCHEMECOLOR_INDEX" val="13"/>
  <p:tag name="KSO_WM_UNIT_LINE_FILL_TYPE" val="2"/>
</p:tagLst>
</file>

<file path=ppt/tags/tag915.xml><?xml version="1.0" encoding="utf-8"?>
<p:tagLst xmlns:p="http://schemas.openxmlformats.org/presentationml/2006/main">
  <p:tag name="KSO_WM_DECORATE_SHAPE_ID" val="234"/>
</p:tagLst>
</file>

<file path=ppt/tags/tag916.xml><?xml version="1.0" encoding="utf-8"?>
<p:tagLst xmlns:p="http://schemas.openxmlformats.org/presentationml/2006/main">
  <p:tag name="KSO_WM_BEAUTIFY_FLAG" val="#wm#"/>
  <p:tag name="KSO_WM_TEMPLATE_CATEGORY" val="custom"/>
  <p:tag name="KSO_WM_TEMPLATE_INDEX" val="20186579"/>
  <p:tag name="KSO_WM_SPECIAL_SOURCE" val="bdnull"/>
  <p:tag name="KSO_WM_SLIDE_BK_DARK_LIGHT" val="2"/>
  <p:tag name="KSO_WM_SLIDE_BACKGROUND_TYPE" val="general"/>
</p:tagLst>
</file>

<file path=ppt/tags/tag9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61_15*a*1"/>
  <p:tag name="KSO_WM_TEMPLATE_CATEGORY" val="custom"/>
  <p:tag name="KSO_WM_TEMPLATE_INDEX" val="20202661"/>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感谢聆听"/>
</p:tagLst>
</file>

<file path=ppt/tags/tag918.xml><?xml version="1.0" encoding="utf-8"?>
<p:tagLst xmlns:p="http://schemas.openxmlformats.org/presentationml/2006/main">
  <p:tag name="KSO_WM_SLIDE_ID" val="custom20202661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2661"/>
  <p:tag name="KSO_WM_SLIDE_TYPE" val="endPage"/>
  <p:tag name="KSO_WM_SLIDE_SUBTYPE" val="pureTxt"/>
  <p:tag name="KSO_WM_SLIDE_LAYOUT" val="a_b"/>
  <p:tag name="KSO_WM_SLIDE_LAYOUT_CNT" val="1_1"/>
  <p:tag name="KSO_WM_SPECIAL_SOURCE" val="bdnull"/>
</p:tagLst>
</file>

<file path=ppt/tags/tag919.xml><?xml version="1.0" encoding="utf-8"?>
<p:tagLst xmlns:p="http://schemas.openxmlformats.org/presentationml/2006/main">
  <p:tag name="KSO_DOCER_TEMPLATE_OPEN_ONCE_MARK"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9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主题​​">
  <a:themeElements>
    <a:clrScheme name="自定义 68">
      <a:dk1>
        <a:sysClr val="windowText" lastClr="000000"/>
      </a:dk1>
      <a:lt1>
        <a:sysClr val="window" lastClr="FFFFFF"/>
      </a:lt1>
      <a:dk2>
        <a:srgbClr val="F2F2F2"/>
      </a:dk2>
      <a:lt2>
        <a:srgbClr val="FFFFFF"/>
      </a:lt2>
      <a:accent1>
        <a:srgbClr val="40D0B8"/>
      </a:accent1>
      <a:accent2>
        <a:srgbClr val="45BDAB"/>
      </a:accent2>
      <a:accent3>
        <a:srgbClr val="4BAB9E"/>
      </a:accent3>
      <a:accent4>
        <a:srgbClr val="509892"/>
      </a:accent4>
      <a:accent5>
        <a:srgbClr val="568685"/>
      </a:accent5>
      <a:accent6>
        <a:srgbClr val="5B7378"/>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主题​​">
  <a:themeElements>
    <a:clrScheme name="自定义 68">
      <a:dk1>
        <a:sysClr val="windowText" lastClr="000000"/>
      </a:dk1>
      <a:lt1>
        <a:sysClr val="window" lastClr="FFFFFF"/>
      </a:lt1>
      <a:dk2>
        <a:srgbClr val="F2F2F2"/>
      </a:dk2>
      <a:lt2>
        <a:srgbClr val="FFFFFF"/>
      </a:lt2>
      <a:accent1>
        <a:srgbClr val="40D0B8"/>
      </a:accent1>
      <a:accent2>
        <a:srgbClr val="45BDAB"/>
      </a:accent2>
      <a:accent3>
        <a:srgbClr val="4BAB9E"/>
      </a:accent3>
      <a:accent4>
        <a:srgbClr val="509892"/>
      </a:accent4>
      <a:accent5>
        <a:srgbClr val="568685"/>
      </a:accent5>
      <a:accent6>
        <a:srgbClr val="5B7378"/>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68">
      <a:dk1>
        <a:sysClr val="windowText" lastClr="000000"/>
      </a:dk1>
      <a:lt1>
        <a:sysClr val="window" lastClr="FFFFFF"/>
      </a:lt1>
      <a:dk2>
        <a:srgbClr val="F2F2F2"/>
      </a:dk2>
      <a:lt2>
        <a:srgbClr val="FFFFFF"/>
      </a:lt2>
      <a:accent1>
        <a:srgbClr val="40D0B8"/>
      </a:accent1>
      <a:accent2>
        <a:srgbClr val="45BDAB"/>
      </a:accent2>
      <a:accent3>
        <a:srgbClr val="4BAB9E"/>
      </a:accent3>
      <a:accent4>
        <a:srgbClr val="509892"/>
      </a:accent4>
      <a:accent5>
        <a:srgbClr val="568685"/>
      </a:accent5>
      <a:accent6>
        <a:srgbClr val="5B7378"/>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主题​​">
  <a:themeElements>
    <a:clrScheme name="自定义 68">
      <a:dk1>
        <a:sysClr val="windowText" lastClr="000000"/>
      </a:dk1>
      <a:lt1>
        <a:sysClr val="window" lastClr="FFFFFF"/>
      </a:lt1>
      <a:dk2>
        <a:srgbClr val="F2F2F2"/>
      </a:dk2>
      <a:lt2>
        <a:srgbClr val="FFFFFF"/>
      </a:lt2>
      <a:accent1>
        <a:srgbClr val="40D0B8"/>
      </a:accent1>
      <a:accent2>
        <a:srgbClr val="45BDAB"/>
      </a:accent2>
      <a:accent3>
        <a:srgbClr val="4BAB9E"/>
      </a:accent3>
      <a:accent4>
        <a:srgbClr val="509892"/>
      </a:accent4>
      <a:accent5>
        <a:srgbClr val="568685"/>
      </a:accent5>
      <a:accent6>
        <a:srgbClr val="5B7378"/>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主题​​">
  <a:themeElements>
    <a:clrScheme name="自定义 68">
      <a:dk1>
        <a:sysClr val="windowText" lastClr="000000"/>
      </a:dk1>
      <a:lt1>
        <a:sysClr val="window" lastClr="FFFFFF"/>
      </a:lt1>
      <a:dk2>
        <a:srgbClr val="F2F2F2"/>
      </a:dk2>
      <a:lt2>
        <a:srgbClr val="FFFFFF"/>
      </a:lt2>
      <a:accent1>
        <a:srgbClr val="40D0B8"/>
      </a:accent1>
      <a:accent2>
        <a:srgbClr val="45BDAB"/>
      </a:accent2>
      <a:accent3>
        <a:srgbClr val="4BAB9E"/>
      </a:accent3>
      <a:accent4>
        <a:srgbClr val="509892"/>
      </a:accent4>
      <a:accent5>
        <a:srgbClr val="568685"/>
      </a:accent5>
      <a:accent6>
        <a:srgbClr val="5B7378"/>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4289</Words>
  <Application>WPS 演示</Application>
  <PresentationFormat>宽屏</PresentationFormat>
  <Paragraphs>135</Paragraphs>
  <Slides>18</Slides>
  <Notes>3</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18</vt:i4>
      </vt:variant>
    </vt:vector>
  </HeadingPairs>
  <TitlesOfParts>
    <vt:vector size="37" baseType="lpstr">
      <vt:lpstr>Arial</vt:lpstr>
      <vt:lpstr>宋体</vt:lpstr>
      <vt:lpstr>Wingdings</vt:lpstr>
      <vt:lpstr>微软雅黑</vt:lpstr>
      <vt:lpstr>汉仪旗黑-85S</vt:lpstr>
      <vt:lpstr>黑体</vt:lpstr>
      <vt:lpstr>汉仪旗黑-85S</vt:lpstr>
      <vt:lpstr>等线</vt:lpstr>
      <vt:lpstr>Segoe UI</vt:lpstr>
      <vt:lpstr>思源黑体 CN Heavy</vt:lpstr>
      <vt:lpstr>华文琥珀</vt:lpstr>
      <vt:lpstr>Arial Unicode MS</vt:lpstr>
      <vt:lpstr>Calibri</vt:lpstr>
      <vt:lpstr>Office 主题</vt:lpstr>
      <vt:lpstr>4_Office 主题​​</vt:lpstr>
      <vt:lpstr>5_Office 主题​​</vt:lpstr>
      <vt:lpstr>3_Office 主题​​</vt:lpstr>
      <vt:lpstr>2_Office 主题​​</vt:lpstr>
      <vt:lpstr>1_Office 主题​​</vt:lpstr>
      <vt:lpstr>关于自媒体时代如何看待信息传播的自由与自律、行为与责任的研讨</vt:lpstr>
      <vt:lpstr>PowerPoint 演示文稿</vt:lpstr>
      <vt:lpstr>自媒体介绍</vt:lpstr>
      <vt:lpstr>调研主题、目的及意义</vt:lpstr>
      <vt:lpstr>目的</vt:lpstr>
      <vt:lpstr>意义</vt:lpstr>
      <vt:lpstr>PowerPoint 演示文稿</vt:lpstr>
      <vt:lpstr>PowerPoint 演示文稿</vt:lpstr>
      <vt:lpstr>典型案例分析</vt:lpstr>
      <vt:lpstr>PowerPoint 演示文稿</vt:lpstr>
      <vt:lpstr>PowerPoint 演示文稿</vt:lpstr>
      <vt:lpstr>PowerPoint 演示文稿</vt:lpstr>
      <vt:lpstr>暴走漫画侮辱董存瑞、叶挺</vt:lpstr>
      <vt:lpstr>网友“辣笔小球”诋毁5名卫国戍边英雄</vt:lpstr>
      <vt:lpstr>统计数据 </vt:lpstr>
      <vt:lpstr>自媒体是一把双刃剑</vt:lpstr>
      <vt:lpstr>心得体会</vt:lpstr>
      <vt:lpstr>感谢聆听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关于自媒体时代如何看待信息传播的自由与自律、行为与责任的研讨</dc:title>
  <dc:creator>韩寒</dc:creator>
  <cp:lastModifiedBy>szx</cp:lastModifiedBy>
  <cp:revision>23</cp:revision>
  <dcterms:created xsi:type="dcterms:W3CDTF">2021-10-25T00:42:00Z</dcterms:created>
  <dcterms:modified xsi:type="dcterms:W3CDTF">2021-12-27T15:38:27Z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65AC48D627AC445DA1D52729F86E5AE3</vt:lpwstr>
  </property>
  <property fmtid="{D5CDD505-2E9C-101B-9397-08002B2CF9AE}" pid="3" name="KSOProductBuildVer">
    <vt:lpwstr>2052-11.1.0.11194</vt:lpwstr>
  </property>
</Properties>
</file>